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3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3" r:id="rId12"/>
    <p:sldId id="267" r:id="rId13"/>
    <p:sldId id="266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uZ94WbRvvglgL1DcpTAqg" hashData="8XbBA3F5uWD/8oHpUhhZDioNpU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9 w 717"/>
                <a:gd name="T1" fmla="*/ 845 h 845"/>
                <a:gd name="T2" fmla="*/ 719 w 717"/>
                <a:gd name="T3" fmla="*/ 821 h 845"/>
                <a:gd name="T4" fmla="*/ 576 w 717"/>
                <a:gd name="T5" fmla="*/ 605 h 845"/>
                <a:gd name="T6" fmla="*/ 407 w 717"/>
                <a:gd name="T7" fmla="*/ 396 h 845"/>
                <a:gd name="T8" fmla="*/ 222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0 w 717"/>
                <a:gd name="T15" fmla="*/ 198 h 845"/>
                <a:gd name="T16" fmla="*/ 401 w 717"/>
                <a:gd name="T17" fmla="*/ 408 h 845"/>
                <a:gd name="T18" fmla="*/ 570 w 717"/>
                <a:gd name="T19" fmla="*/ 623 h 845"/>
                <a:gd name="T20" fmla="*/ 719 w 717"/>
                <a:gd name="T21" fmla="*/ 845 h 845"/>
                <a:gd name="T22" fmla="*/ 719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8 w 407"/>
                <a:gd name="T1" fmla="*/ 414 h 414"/>
                <a:gd name="T2" fmla="*/ 408 w 407"/>
                <a:gd name="T3" fmla="*/ 396 h 414"/>
                <a:gd name="T4" fmla="*/ 223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7 w 407"/>
                <a:gd name="T13" fmla="*/ 204 h 414"/>
                <a:gd name="T14" fmla="*/ 408 w 407"/>
                <a:gd name="T15" fmla="*/ 414 h 414"/>
                <a:gd name="T16" fmla="*/ 408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8 w 586"/>
                <a:gd name="T1" fmla="*/ 0 h 599"/>
                <a:gd name="T2" fmla="*/ 570 w 586"/>
                <a:gd name="T3" fmla="*/ 0 h 599"/>
                <a:gd name="T4" fmla="*/ 408 w 586"/>
                <a:gd name="T5" fmla="*/ 132 h 599"/>
                <a:gd name="T6" fmla="*/ 258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8 w 586"/>
                <a:gd name="T17" fmla="*/ 282 h 599"/>
                <a:gd name="T18" fmla="*/ 414 w 586"/>
                <a:gd name="T19" fmla="*/ 138 h 599"/>
                <a:gd name="T20" fmla="*/ 588 w 586"/>
                <a:gd name="T21" fmla="*/ 0 h 599"/>
                <a:gd name="T22" fmla="*/ 588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0 w 269"/>
                <a:gd name="T1" fmla="*/ 0 h 252"/>
                <a:gd name="T2" fmla="*/ 252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0 w 269"/>
                <a:gd name="T15" fmla="*/ 0 h 252"/>
                <a:gd name="T16" fmla="*/ 270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4375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es-ES" noProof="0" smtClean="0"/>
          </a:p>
        </p:txBody>
      </p:sp>
      <p:sp>
        <p:nvSpPr>
          <p:cNvPr id="14376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es-ES" noProof="0" smtClean="0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D657691-7B16-434B-9900-17D31ACF6E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DDD17-C91B-4882-AF5A-BDF2B2BC67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48712-0F60-4D17-BC32-534338E881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9480F-A791-493A-B25C-875218837E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0CF1D-D91C-496A-88B1-E6C720CA4A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2843C0-A592-4D92-AA3B-D089E4F276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76AD23-F365-4B64-941A-874914FB6D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E345E-196F-420B-BE57-235674B252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O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8891A-B6D4-4FC4-8A22-9BEBA65EBB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AD68D-B9AC-4072-A9B1-29ED0A3715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D001C-C8D0-469E-AF38-3B83796359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845A3D-9349-416C-ADD0-AB438B83FE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331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331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331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3319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0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1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2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3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4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5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6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7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8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29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30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  <p:sp>
            <p:nvSpPr>
              <p:cNvPr id="13331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s-CO"/>
              </a:p>
            </p:txBody>
          </p:sp>
        </p:grpSp>
        <p:sp>
          <p:nvSpPr>
            <p:cNvPr id="13332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3333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3334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03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9 w 717"/>
                <a:gd name="T1" fmla="*/ 845 h 845"/>
                <a:gd name="T2" fmla="*/ 719 w 717"/>
                <a:gd name="T3" fmla="*/ 821 h 845"/>
                <a:gd name="T4" fmla="*/ 576 w 717"/>
                <a:gd name="T5" fmla="*/ 605 h 845"/>
                <a:gd name="T6" fmla="*/ 407 w 717"/>
                <a:gd name="T7" fmla="*/ 396 h 845"/>
                <a:gd name="T8" fmla="*/ 222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0 w 717"/>
                <a:gd name="T15" fmla="*/ 198 h 845"/>
                <a:gd name="T16" fmla="*/ 401 w 717"/>
                <a:gd name="T17" fmla="*/ 408 h 845"/>
                <a:gd name="T18" fmla="*/ 570 w 717"/>
                <a:gd name="T19" fmla="*/ 623 h 845"/>
                <a:gd name="T20" fmla="*/ 719 w 717"/>
                <a:gd name="T21" fmla="*/ 845 h 845"/>
                <a:gd name="T22" fmla="*/ 719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4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8 w 407"/>
                <a:gd name="T1" fmla="*/ 414 h 414"/>
                <a:gd name="T2" fmla="*/ 408 w 407"/>
                <a:gd name="T3" fmla="*/ 396 h 414"/>
                <a:gd name="T4" fmla="*/ 223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7 w 407"/>
                <a:gd name="T13" fmla="*/ 204 h 414"/>
                <a:gd name="T14" fmla="*/ 408 w 407"/>
                <a:gd name="T15" fmla="*/ 414 h 414"/>
                <a:gd name="T16" fmla="*/ 408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7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s-CO"/>
            </a:p>
          </p:txBody>
        </p:sp>
        <p:sp>
          <p:nvSpPr>
            <p:cNvPr id="104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8 w 586"/>
                <a:gd name="T1" fmla="*/ 0 h 599"/>
                <a:gd name="T2" fmla="*/ 570 w 586"/>
                <a:gd name="T3" fmla="*/ 0 h 599"/>
                <a:gd name="T4" fmla="*/ 408 w 586"/>
                <a:gd name="T5" fmla="*/ 132 h 599"/>
                <a:gd name="T6" fmla="*/ 258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8 w 586"/>
                <a:gd name="T17" fmla="*/ 282 h 599"/>
                <a:gd name="T18" fmla="*/ 414 w 586"/>
                <a:gd name="T19" fmla="*/ 138 h 599"/>
                <a:gd name="T20" fmla="*/ 588 w 586"/>
                <a:gd name="T21" fmla="*/ 0 h 599"/>
                <a:gd name="T22" fmla="*/ 588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4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0 w 269"/>
                <a:gd name="T1" fmla="*/ 0 h 252"/>
                <a:gd name="T2" fmla="*/ 252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0 w 269"/>
                <a:gd name="T15" fmla="*/ 0 h 252"/>
                <a:gd name="T16" fmla="*/ 270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104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05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5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5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5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5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048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049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3351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3352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53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54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8B89A85-B823-4615-96D3-22961BF8C4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335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5A2ECB-9D20-4F84-AAD3-7D3AD7EF19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1187450" y="193675"/>
            <a:ext cx="63912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600" b="1" dirty="0">
                <a:latin typeface="Arial" charset="0"/>
              </a:rPr>
              <a:t>MUJERES DE MAS DE 55.... </a:t>
            </a:r>
          </a:p>
        </p:txBody>
      </p:sp>
      <p:pic>
        <p:nvPicPr>
          <p:cNvPr id="3075" name="Picture 8" descr="b41fb00db2ea462a1c7c39d3121f4c0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866775"/>
            <a:ext cx="6435725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 loop="1">
        <p:snd r:embed="rId2" name="bonitinstrm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int-15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5018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5722938" y="1997075"/>
            <a:ext cx="3262312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/>
              <a:t>Una revista británica ha realizado una encuesta entre hombres, dividiéndolos en tres grupos de edades. Sus preferencias sobre</a:t>
            </a:r>
            <a:br>
              <a:rPr lang="es-ES" b="1"/>
            </a:br>
            <a:r>
              <a:rPr lang="es-ES" b="1"/>
              <a:t>probables parejas fue aplastante: la mayoría eligieron mujeres entre</a:t>
            </a:r>
            <a:br>
              <a:rPr lang="es-ES" b="1"/>
            </a:br>
            <a:r>
              <a:rPr lang="es-ES" b="1"/>
              <a:t>45 a 65 años.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saramonti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24750" cy="705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179388" y="392113"/>
            <a:ext cx="72009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b="1"/>
              <a:t>Casi todos coinciden en que son más inteligentes y más sexys. Pero la auténtica respuesta la da un escritor sudamericano de 63 años, Santiago Gamboa... Espero disfruten su lectura.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scener44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7050" y="0"/>
            <a:ext cx="7932738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11113" y="6118225"/>
            <a:ext cx="9169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 sz="2400"/>
              <a:t>"Las mujeres de mi generación son las mejores. Y punto.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kim-basing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8497888" cy="508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0" y="5111750"/>
            <a:ext cx="874871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/>
              <a:t>Hoy tienen cincuenta y pico, incluso sesenta y pico, y son bellas, muy bellas, pero también serenas, comprensivas, sensatas, y sobre todo, endiabladamente seductoras, esto a pesar de sus incipientes ‘patas de gallo’ o de esa afectuosa celulitis que capitanea sus muslos…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E2F4C92985EF124CF32DBA19127D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1613" y="0"/>
            <a:ext cx="6194425" cy="402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425450" y="3962400"/>
            <a:ext cx="828675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400"/>
              <a:t>…pero que las hace tan humanas, tan reales. Hermosamente reales.</a:t>
            </a:r>
            <a:br>
              <a:rPr lang="es-ES" sz="2400"/>
            </a:br>
            <a:r>
              <a:rPr lang="es-ES" sz="2400"/>
              <a:t>Casi todas, hoy, están casadas o divorciadas, o divorciadas y vueltas a casar, con la idea de no equivocarse en el segundo intento, que a veces es un modo de acercarse al tercero, y al cuarto intento. Qué importa...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meryl_streep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159750" cy="537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395288" y="5589588"/>
            <a:ext cx="8088312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b="1"/>
              <a:t>Otras, aunque pocas, mantienen una pertinaz soltería y la protegen como ciudad sitiada que, de cualquier modo, cada tanto abre sus puertas a algún visitante.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34963" y="4797425"/>
            <a:ext cx="84963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/>
              <a:t>Nacidas bajo la era de Acuario, con el influjo de la música de Los Beatles, de Bob Dylan... Herederas de la "revolución sexual" de la década de los 60 y de las corrientes feministas que, sin embargo recibieron pasadas por varios filtros, ellas supieron combinar libertad con coquetería, emancipación con pasión, reivindicación con seducción. </a:t>
            </a:r>
          </a:p>
        </p:txBody>
      </p:sp>
      <p:pic>
        <p:nvPicPr>
          <p:cNvPr id="10243" name="Picture 4" descr="2012_6_4_UVwNOzRCINyaBY1gx2Hqc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3613" y="0"/>
            <a:ext cx="7240587" cy="474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ANd9GcQMX3VjgUlPXleVRp1RMFaltW5qBhFI-FLWcG1Pvt7uREVj5qQGY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0763" y="260350"/>
            <a:ext cx="7223125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827088" y="4797425"/>
            <a:ext cx="77057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/>
              <a:t>Jamás vieron en el hombre a un enemigo a pesar que le cantaron unas cuantas verdades, pues comprendieron que emanciparse era algo más que poner al hombre a trapear el baño o a cambiar el rollo de papel higiénico cuando éste, trágicamente, se acaba, y decidieron pactar</a:t>
            </a:r>
            <a:br>
              <a:rPr lang="es-ES" b="1"/>
            </a:br>
            <a:r>
              <a:rPr lang="es-ES" b="1"/>
              <a:t>para vivir en pareja.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2011_4_25_3cEdY8VS3kzb3H0qpCHqr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88913"/>
            <a:ext cx="7345362" cy="50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684213" y="5300663"/>
            <a:ext cx="77755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/>
              <a:t>Son maravillosas y tienen estilo, aún cuando nos hacen sufrir, cuando nos engañan o nos dejan. Usaron faldas hindúes a los 18 años, se cubrieron con suéter de lana en una noche loca de viernes o sábado después de bailar.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CO" smtClean="0"/>
          </a:p>
        </p:txBody>
      </p:sp>
      <p:pic>
        <p:nvPicPr>
          <p:cNvPr id="13315" name="Picture 5" descr="size1_75633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050" y="34925"/>
            <a:ext cx="7558088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6"/>
          <p:cNvSpPr>
            <a:spLocks noChangeArrowheads="1"/>
          </p:cNvSpPr>
          <p:nvPr/>
        </p:nvSpPr>
        <p:spPr bwMode="auto">
          <a:xfrm>
            <a:off x="155575" y="4724400"/>
            <a:ext cx="8809038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400"/>
              <a:t>Hablaron con pasión de política y quisieron cambiar el mundo. Aquí hay algunas razones de por qué una mujer de más de 55 nunca te va a  despertar en la mitad de la noche para preguntarte... - “¿Qué estás pensando?" No le interesa lo que estás pensando.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x03671604-282x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8" y="0"/>
            <a:ext cx="9136062" cy="583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250825" y="3500438"/>
            <a:ext cx="392588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2"/>
                </a:solidFill>
              </a:rPr>
              <a:t>Si una mujer de más de 55 no quiere mirar un partido de fútbol, ella no da vueltas alrededor tuyo. Se pone a hacer algo que ella quiere</a:t>
            </a:r>
            <a:br>
              <a:rPr lang="es-ES" b="1">
                <a:solidFill>
                  <a:schemeClr val="bg2"/>
                </a:solidFill>
              </a:rPr>
            </a:br>
            <a:r>
              <a:rPr lang="es-ES" b="1">
                <a:solidFill>
                  <a:schemeClr val="bg2"/>
                </a:solidFill>
              </a:rPr>
              <a:t>hacer y generalmente es algo mucho más interesante.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CO" smtClean="0"/>
          </a:p>
        </p:txBody>
      </p:sp>
      <p:pic>
        <p:nvPicPr>
          <p:cNvPr id="15363" name="Picture 5" descr="photofacefuncomvlabs1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531813" y="404813"/>
            <a:ext cx="446563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400"/>
              <a:t>Una mujer de más de 55, se conoce lo suficiente como para estar segura de sí misma, de lo que quiere, y de con quién lo quiere.</a:t>
            </a:r>
          </a:p>
          <a:p>
            <a:r>
              <a:rPr lang="es-ES" sz="2400"/>
              <a:t/>
            </a:r>
            <a:br>
              <a:rPr lang="es-ES" sz="2400"/>
            </a:br>
            <a:r>
              <a:rPr lang="es-ES" sz="2400"/>
              <a:t>Son muy pocas las mujeres de más de 55 a las que les importa lo que tú pienses de lo que ella hace. 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niorWomanPaint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250825" y="608013"/>
            <a:ext cx="3963988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/>
              <a:t>Una mujer de más de 55, tiene cubierta su cuota de relaciones "importantes" y "compromisos". Lo último que quiere en su vida es otro amante posesivo.</a:t>
            </a:r>
            <a:br>
              <a:rPr lang="es-ES" b="1"/>
            </a:br>
            <a:r>
              <a:rPr lang="es-ES" b="1"/>
              <a:t> </a:t>
            </a:r>
            <a:br>
              <a:rPr lang="es-ES" b="1"/>
            </a:br>
            <a:r>
              <a:rPr lang="es-ES" b="1"/>
              <a:t>Las mujeres de más de 55 son generalmente generosas en alabanzas.</a:t>
            </a:r>
            <a:br>
              <a:rPr lang="es-ES" b="1"/>
            </a:br>
            <a:endParaRPr lang="es-ES" b="1"/>
          </a:p>
          <a:p>
            <a:pPr algn="ctr"/>
            <a:r>
              <a:rPr lang="es-ES" b="1"/>
              <a:t>Ellas saben lo que es no ser apreciadas lo suficiente. </a:t>
            </a:r>
          </a:p>
          <a:p>
            <a:pPr algn="ctr"/>
            <a:endParaRPr lang="es-ES" b="1"/>
          </a:p>
          <a:p>
            <a:pPr algn="ctr"/>
            <a:r>
              <a:rPr lang="es-ES" b="1"/>
              <a:t>Tienen suficiente seguridad en sí mismas como para presentarte a sus amigas.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[foto de la noticia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55563"/>
            <a:ext cx="7369175" cy="490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6"/>
          <p:cNvSpPr>
            <a:spLocks noChangeArrowheads="1"/>
          </p:cNvSpPr>
          <p:nvPr/>
        </p:nvSpPr>
        <p:spPr bwMode="auto">
          <a:xfrm>
            <a:off x="336550" y="5157788"/>
            <a:ext cx="84963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1600" b="1"/>
              <a:t>Lamentablemente no es recíproco. Por cada impactante mujer de más de 55, inteligente, divertida y sexy hay un hombre con casi o más de</a:t>
            </a:r>
            <a:br>
              <a:rPr lang="es-ES" sz="1600" b="1"/>
            </a:br>
            <a:r>
              <a:rPr lang="es-ES" sz="1600" b="1"/>
              <a:t>60... pelado, gordo, barrigón y con pantalones arrugados haciéndose el</a:t>
            </a:r>
            <a:br>
              <a:rPr lang="es-ES" sz="1600" b="1"/>
            </a:br>
            <a:r>
              <a:rPr lang="es-ES" sz="1600" b="1"/>
              <a:t>gracioso con una chica de 20 años y haciendo el completo ridículo, e</a:t>
            </a:r>
            <a:br>
              <a:rPr lang="es-ES" sz="1600" b="1"/>
            </a:br>
            <a:r>
              <a:rPr lang="es-ES" sz="1600" b="1"/>
              <a:t>incluso menor que su hija. 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50825" y="1628775"/>
            <a:ext cx="3889375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¡Señoras... Les pido perdón por ello...!</a:t>
            </a:r>
            <a:br>
              <a:rPr lang="es-E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 </a:t>
            </a:r>
            <a:br>
              <a:rPr lang="es-E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Por favor, envía esto a tus amigas de más de 55... Sacarás una sonrisa de su alma. </a:t>
            </a:r>
          </a:p>
          <a:p>
            <a:pPr>
              <a:defRPr/>
            </a:pPr>
            <a:endParaRPr lang="es-ES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Y a tus amigos de 60 y pico... Ojalá... Puedan tener a su lado a una mujer de esta talla." </a:t>
            </a:r>
          </a:p>
        </p:txBody>
      </p:sp>
      <p:pic>
        <p:nvPicPr>
          <p:cNvPr id="18435" name="Picture 7" descr="580821466285bad3593199c4601fa0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23813"/>
            <a:ext cx="3860800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JERESMAYORESDE55">
  <a:themeElements>
    <a:clrScheme name="Globo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o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obo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MUJERESMAYORESDE55</Template>
  <TotalTime>1</TotalTime>
  <Words>571</Words>
  <Application>Microsoft Office PowerPoint</Application>
  <PresentationFormat>Presentación en pantalla (4:3)</PresentationFormat>
  <Paragraphs>50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Verdana</vt:lpstr>
      <vt:lpstr>Arial</vt:lpstr>
      <vt:lpstr>Wingdings</vt:lpstr>
      <vt:lpstr>Calibri</vt:lpstr>
      <vt:lpstr>MUJERESMAYORESDE55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2014-03-23T18:21:06Z</dcterms:created>
  <dcterms:modified xsi:type="dcterms:W3CDTF">2014-03-23T18:22:54Z</dcterms:modified>
</cp:coreProperties>
</file>