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85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6" r:id="rId34"/>
    <p:sldId id="287" r:id="rId35"/>
  </p:sldIdLst>
  <p:sldSz cx="9144000" cy="5715000" type="screen16x1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56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28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00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72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gpKTESbzO0dfTqRBFiL2eQ" hashData="d6lIXiW/GUDKyOxWxAxHja9dx5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99"/>
    <a:srgbClr val="FFFF00"/>
    <a:srgbClr val="990099"/>
    <a:srgbClr val="CC3300"/>
    <a:srgbClr val="FF0000"/>
    <a:srgbClr val="FF0066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385" autoAdjust="0"/>
    <p:restoredTop sz="94660"/>
  </p:normalViewPr>
  <p:slideViewPr>
    <p:cSldViewPr>
      <p:cViewPr varScale="1">
        <p:scale>
          <a:sx n="67" d="100"/>
          <a:sy n="67" d="100"/>
        </p:scale>
        <p:origin x="-594" y="-9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3B4D8-53CB-42A9-B68F-73BEAFA6B16D}" type="datetimeFigureOut">
              <a:rPr lang="es-ES"/>
              <a:pPr>
                <a:defRPr/>
              </a:pPr>
              <a:t>03/09/2015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90DB0-79A6-4F96-AD01-3C1FB36623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66630-F466-415B-8DA9-EC6C827D930B}" type="datetimeFigureOut">
              <a:rPr lang="es-ES"/>
              <a:pPr>
                <a:defRPr/>
              </a:pPr>
              <a:t>03/09/2015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03B0C-ECDD-4FD8-98F7-1D5456A387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2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34921-BBAF-42EB-9D41-B83E4B001C09}" type="datetimeFigureOut">
              <a:rPr lang="es-ES"/>
              <a:pPr>
                <a:defRPr/>
              </a:pPr>
              <a:t>03/09/2015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EE991-2838-4A98-BA0F-8BD3D4B954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87712-B761-4357-AF0E-9FF957B47105}" type="datetimeFigureOut">
              <a:rPr lang="es-ES"/>
              <a:pPr>
                <a:defRPr/>
              </a:pPr>
              <a:t>03/09/2015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78880-AFBC-4296-9D6E-E11EC46FB9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1" indent="0">
              <a:buNone/>
              <a:defRPr sz="2000" b="1"/>
            </a:lvl2pPr>
            <a:lvl3pPr marL="914364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279262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1" indent="0">
              <a:buNone/>
              <a:defRPr sz="2000" b="1"/>
            </a:lvl2pPr>
            <a:lvl3pPr marL="914364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8C057-ED6F-48D5-8234-FC6E82EF1E91}" type="datetimeFigureOut">
              <a:rPr lang="es-ES"/>
              <a:pPr>
                <a:defRPr/>
              </a:pPr>
              <a:t>03/09/2015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3B55E-DA3C-42B0-9936-4BA9AD4C78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73221-9B75-4AB3-9E39-0B847661824E}" type="datetimeFigureOut">
              <a:rPr lang="es-ES"/>
              <a:pPr>
                <a:defRPr/>
              </a:pPr>
              <a:t>03/09/2015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ECA34-A009-4F9F-8957-F60DD1E04C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2087C-B8BC-4740-A921-9CD4443CA308}" type="datetimeFigureOut">
              <a:rPr lang="es-ES"/>
              <a:pPr>
                <a:defRPr/>
              </a:pPr>
              <a:t>03/09/2015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1D85B-295B-465F-800B-904AD68E82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181" indent="0">
              <a:buNone/>
              <a:defRPr sz="1200"/>
            </a:lvl2pPr>
            <a:lvl3pPr marL="914364" indent="0">
              <a:buNone/>
              <a:defRPr sz="1000"/>
            </a:lvl3pPr>
            <a:lvl4pPr marL="1371545" indent="0">
              <a:buNone/>
              <a:defRPr sz="900"/>
            </a:lvl4pPr>
            <a:lvl5pPr marL="1828727" indent="0">
              <a:buNone/>
              <a:defRPr sz="900"/>
            </a:lvl5pPr>
            <a:lvl6pPr marL="2285909" indent="0">
              <a:buNone/>
              <a:defRPr sz="900"/>
            </a:lvl6pPr>
            <a:lvl7pPr marL="2743090" indent="0">
              <a:buNone/>
              <a:defRPr sz="900"/>
            </a:lvl7pPr>
            <a:lvl8pPr marL="3200272" indent="0">
              <a:buNone/>
              <a:defRPr sz="900"/>
            </a:lvl8pPr>
            <a:lvl9pPr marL="365745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A3AE3-6DC8-4954-AB7D-9B4F44CBB235}" type="datetimeFigureOut">
              <a:rPr lang="es-ES"/>
              <a:pPr>
                <a:defRPr/>
              </a:pPr>
              <a:t>03/09/2015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D0E47-122E-43BE-8E77-C94ABC281E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1" indent="0">
              <a:buNone/>
              <a:defRPr sz="2800"/>
            </a:lvl2pPr>
            <a:lvl3pPr marL="914364" indent="0">
              <a:buNone/>
              <a:defRPr sz="2400"/>
            </a:lvl3pPr>
            <a:lvl4pPr marL="1371545" indent="0">
              <a:buNone/>
              <a:defRPr sz="2000"/>
            </a:lvl4pPr>
            <a:lvl5pPr marL="1828727" indent="0">
              <a:buNone/>
              <a:defRPr sz="2000"/>
            </a:lvl5pPr>
            <a:lvl6pPr marL="2285909" indent="0">
              <a:buNone/>
              <a:defRPr sz="2000"/>
            </a:lvl6pPr>
            <a:lvl7pPr marL="2743090" indent="0">
              <a:buNone/>
              <a:defRPr sz="2000"/>
            </a:lvl7pPr>
            <a:lvl8pPr marL="3200272" indent="0">
              <a:buNone/>
              <a:defRPr sz="2000"/>
            </a:lvl8pPr>
            <a:lvl9pPr marL="3657454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181" indent="0">
              <a:buNone/>
              <a:defRPr sz="1200"/>
            </a:lvl2pPr>
            <a:lvl3pPr marL="914364" indent="0">
              <a:buNone/>
              <a:defRPr sz="1000"/>
            </a:lvl3pPr>
            <a:lvl4pPr marL="1371545" indent="0">
              <a:buNone/>
              <a:defRPr sz="900"/>
            </a:lvl4pPr>
            <a:lvl5pPr marL="1828727" indent="0">
              <a:buNone/>
              <a:defRPr sz="900"/>
            </a:lvl5pPr>
            <a:lvl6pPr marL="2285909" indent="0">
              <a:buNone/>
              <a:defRPr sz="900"/>
            </a:lvl6pPr>
            <a:lvl7pPr marL="2743090" indent="0">
              <a:buNone/>
              <a:defRPr sz="900"/>
            </a:lvl7pPr>
            <a:lvl8pPr marL="3200272" indent="0">
              <a:buNone/>
              <a:defRPr sz="900"/>
            </a:lvl8pPr>
            <a:lvl9pPr marL="365745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0CD11-7982-401B-AF49-C49CBB49BD71}" type="datetimeFigureOut">
              <a:rPr lang="es-ES"/>
              <a:pPr>
                <a:defRPr/>
              </a:pPr>
              <a:t>03/09/2015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68344-299B-478E-958A-3D23311D58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3160C-19A8-4941-8232-99A56EA52EFB}" type="datetimeFigureOut">
              <a:rPr lang="es-ES"/>
              <a:pPr>
                <a:defRPr/>
              </a:pPr>
              <a:t>03/09/2015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0E4A5-9B46-42DF-B1A2-6A7CE28B55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5A6B1-E8AB-47AE-B131-7ADA62546BC6}" type="datetimeFigureOut">
              <a:rPr lang="es-ES"/>
              <a:pPr>
                <a:defRPr/>
              </a:pPr>
              <a:t>03/09/2015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0A94E-98C2-4A27-8D50-85562943D8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4FAC1C-A139-466F-B44A-198F7D793C86}" type="datetimeFigureOut">
              <a:rPr lang="es-ES"/>
              <a:pPr>
                <a:defRPr/>
              </a:pPr>
              <a:t>03/09/2015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8A5A55-FA9E-4905-B01A-99CA71037F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81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64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545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727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4" indent="-228591" algn="l" defTabSz="9143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4" algn="l" defTabSz="9143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1323" tIns="35662" rIns="71323" bIns="3566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520825"/>
            <a:ext cx="7886700" cy="362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1323" tIns="35662" rIns="71323" bIns="356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lIns="71323" tIns="35662" rIns="71323" bIns="35662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CBBA8E-494C-4654-B809-3F05B18DDABC}" type="datetimeFigureOut">
              <a:rPr lang="es-ES"/>
              <a:pPr>
                <a:defRPr/>
              </a:pPr>
              <a:t>03/09/2015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lIns="71323" tIns="35662" rIns="71323" bIns="35662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wrap="square" lIns="71323" tIns="35662" rIns="71323" bIns="3566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6368BD72-B954-4035-B9B2-8FD82F3CC5E8}" type="slidenum">
              <a:rPr lang="es-ES" altLang="en-US"/>
              <a:pPr>
                <a:defRPr/>
              </a:pPr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5pPr>
      <a:lvl6pPr marL="356616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6pPr>
      <a:lvl7pPr marL="713232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7pPr>
      <a:lvl8pPr marL="1069848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8pPr>
      <a:lvl9pPr marL="1426464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9pPr>
    </p:titleStyle>
    <p:bodyStyle>
      <a:lvl1pPr marL="177800" indent="-177800" algn="l" rtl="0" eaLnBrk="0" fontAlgn="base" hangingPunct="0">
        <a:lnSpc>
          <a:spcPct val="90000"/>
        </a:lnSpc>
        <a:spcBef>
          <a:spcPts val="775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33400" indent="-177800" algn="l" rtl="0" eaLnBrk="0" fontAlgn="base" hangingPunct="0">
        <a:lnSpc>
          <a:spcPct val="90000"/>
        </a:lnSpc>
        <a:spcBef>
          <a:spcPts val="388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890588" indent="-177800" algn="l" rtl="0" eaLnBrk="0" fontAlgn="base" hangingPunct="0">
        <a:lnSpc>
          <a:spcPct val="90000"/>
        </a:lnSpc>
        <a:spcBef>
          <a:spcPts val="388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47775" indent="-177800" algn="l" rtl="0" eaLnBrk="0" fontAlgn="base" hangingPunct="0">
        <a:lnSpc>
          <a:spcPct val="90000"/>
        </a:lnSpc>
        <a:spcBef>
          <a:spcPts val="388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03375" indent="-177800" algn="l" rtl="0" eaLnBrk="0" fontAlgn="base" hangingPunct="0">
        <a:lnSpc>
          <a:spcPct val="90000"/>
        </a:lnSpc>
        <a:spcBef>
          <a:spcPts val="388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961388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18004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674620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31236" indent="-178308" algn="l" defTabSz="713232" rtl="0" eaLnBrk="1" latinLnBrk="0" hangingPunct="1">
        <a:lnSpc>
          <a:spcPct val="90000"/>
        </a:lnSpc>
        <a:spcBef>
          <a:spcPts val="39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3232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9848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83080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9696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96312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52928" algn="l" defTabSz="7132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hyperlink" Target="http://www.literato.es/autor/rudyard_kipling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oscar_wilde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isabel_allende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santa_teresa_de_jesus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napoleon_bonaparte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oscar_wilde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louis_pasteur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randolph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george_bernard_shaw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ovidio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mark_twain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francisco_de_quevedo_y_villegas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honore_de_balzac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lord_byron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gregorio_maranon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victor_hugo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newton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tacito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boritweeter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leon_tolstoi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oscar_wilde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anonimo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chavela_vargas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joaquin_sabina/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mahatma_gandhi/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khalil_gibran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victor_hugo/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marco_antonio_almazan/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baron_de_montesquieu/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alejandro_dumas/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santa_teresa_de_jesus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slide-47-63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Rectángulo"/>
          <p:cNvSpPr>
            <a:spLocks noChangeArrowheads="1"/>
          </p:cNvSpPr>
          <p:nvPr/>
        </p:nvSpPr>
        <p:spPr bwMode="auto">
          <a:xfrm>
            <a:off x="6516688" y="0"/>
            <a:ext cx="2627312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2800">
                <a:latin typeface="Freestyle Script" pitchFamily="66" charset="0"/>
              </a:rPr>
              <a:t>La más tonta de las mujeres puede manejar a un hombre inteligente, pero es necesario que una mujer sea muy hábil para manejar a un imbécil.</a:t>
            </a:r>
          </a:p>
          <a:p>
            <a:r>
              <a:rPr lang="es-ES" sz="2800">
                <a:latin typeface="Freestyle Script" pitchFamily="66" charset="0"/>
                <a:hlinkClick r:id="rId4"/>
              </a:rPr>
              <a:t>Rudyard Kipling</a:t>
            </a:r>
            <a:endParaRPr lang="es-ES" sz="2800">
              <a:latin typeface="Freestyle Script" pitchFamily="66" charset="0"/>
            </a:endParaRPr>
          </a:p>
        </p:txBody>
      </p:sp>
      <p:pic>
        <p:nvPicPr>
          <p:cNvPr id="6" name="Mant1406.wav">
            <a:hlinkClick r:id="" action="ppaction://media"/>
          </p:cNvPr>
          <p:cNvPicPr>
            <a:picLocks noRot="1" noChangeAspect="1"/>
          </p:cNvPicPr>
          <p:nvPr>
            <a:wavAudioFile r:embed="rId1" name="Mantovani-Begin-the-beguine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449763" y="27352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"/>
    <p:sndAc>
      <p:stSnd>
        <p:snd r:embed="rId1" name="Mantovani-Begin-the-begu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4 Imagen" descr="slide-3-638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4763"/>
            <a:ext cx="9144000" cy="571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5148263" y="0"/>
            <a:ext cx="45720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200">
                <a:solidFill>
                  <a:srgbClr val="FFFF00"/>
                </a:solidFill>
                <a:latin typeface="Freestyle Script" pitchFamily="66" charset="0"/>
              </a:rPr>
              <a:t>Me gusta contemplar a los hombres geniales y escuchar a las mujeres hermosas.</a:t>
            </a:r>
          </a:p>
          <a:p>
            <a:r>
              <a:rPr lang="es-ES" sz="3200">
                <a:solidFill>
                  <a:srgbClr val="FFFF00"/>
                </a:solidFill>
                <a:latin typeface="Freestyle Script" pitchFamily="66" charset="0"/>
                <a:hlinkClick r:id="rId3"/>
              </a:rPr>
              <a:t>Oscar Wilde</a:t>
            </a:r>
            <a:endParaRPr lang="es-ES" sz="3200">
              <a:solidFill>
                <a:srgbClr val="FFFF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slide-4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63"/>
            <a:ext cx="9144000" cy="571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0" y="0"/>
            <a:ext cx="2627313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2800">
                <a:latin typeface="Freestyle Script" pitchFamily="66" charset="0"/>
              </a:rPr>
              <a:t>Para las mujeres el mejor afrodisiaco son las palabras, el punto g está en los oídos, el que busque más abajo está perdiendo el tiempo.</a:t>
            </a:r>
          </a:p>
          <a:p>
            <a:r>
              <a:rPr lang="es-ES" sz="2800">
                <a:latin typeface="Freestyle Script" pitchFamily="66" charset="0"/>
                <a:hlinkClick r:id="rId3"/>
              </a:rPr>
              <a:t>Isabel Allende</a:t>
            </a:r>
            <a:endParaRPr lang="es-ES" sz="2800"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slide-5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6335713" y="0"/>
            <a:ext cx="2808287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200">
                <a:solidFill>
                  <a:srgbClr val="FFC000"/>
                </a:solidFill>
                <a:latin typeface="Freestyle Script" pitchFamily="66" charset="0"/>
              </a:rPr>
              <a:t>Las mujeres no necesitan estudiar a los hombres, porque los adivinan.</a:t>
            </a:r>
          </a:p>
          <a:p>
            <a:r>
              <a:rPr lang="es-ES" sz="3200">
                <a:solidFill>
                  <a:srgbClr val="FFC000"/>
                </a:solidFill>
                <a:latin typeface="Freestyle Script" pitchFamily="66" charset="0"/>
                <a:hlinkClick r:id="rId3"/>
              </a:rPr>
              <a:t>Santa Teresa de Jesús</a:t>
            </a:r>
            <a:endParaRPr lang="es-ES" sz="3200">
              <a:solidFill>
                <a:srgbClr val="FFC0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slide-6-638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3006725" cy="3081338"/>
          </a:xfrm>
          <a:prstGeom prst="rect">
            <a:avLst/>
          </a:prstGeom>
        </p:spPr>
        <p:txBody>
          <a:bodyPr lIns="91436" tIns="45718" rIns="91436" bIns="45718">
            <a:spAutoFit/>
          </a:bodyPr>
          <a:lstStyle/>
          <a:p>
            <a:pPr>
              <a:defRPr/>
            </a:pPr>
            <a:r>
              <a:rPr lang="es-ES" sz="2800" dirty="0">
                <a:solidFill>
                  <a:schemeClr val="accent6">
                    <a:lumMod val="50000"/>
                  </a:schemeClr>
                </a:solidFill>
                <a:latin typeface="Freestyle Script" pitchFamily="66" charset="0"/>
              </a:rPr>
              <a:t>Las batallas contra las mujeres son las únicas que se ganan huyendo.</a:t>
            </a:r>
          </a:p>
          <a:p>
            <a:pPr>
              <a:defRPr/>
            </a:pPr>
            <a:r>
              <a:rPr lang="es-ES" sz="2800" dirty="0">
                <a:solidFill>
                  <a:schemeClr val="accent6">
                    <a:lumMod val="50000"/>
                  </a:schemeClr>
                </a:solidFill>
                <a:latin typeface="Freestyle Script" pitchFamily="66" charset="0"/>
                <a:hlinkClick r:id="rId3"/>
              </a:rPr>
              <a:t>Napoleón Bonaparte</a:t>
            </a:r>
            <a:endParaRPr lang="es-ES" sz="2800" dirty="0">
              <a:solidFill>
                <a:schemeClr val="accent6">
                  <a:lumMod val="50000"/>
                </a:schemeClr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slide-7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555875" y="0"/>
            <a:ext cx="4572000" cy="2041525"/>
          </a:xfrm>
          <a:prstGeom prst="rect">
            <a:avLst/>
          </a:prstGeom>
        </p:spPr>
        <p:txBody>
          <a:bodyPr lIns="91436" tIns="45718" rIns="91436" bIns="45718">
            <a:spAutoFit/>
          </a:bodyPr>
          <a:lstStyle/>
          <a:p>
            <a:pPr>
              <a:defRPr/>
            </a:pPr>
            <a:r>
              <a:rPr lang="es-ES" sz="3200" dirty="0">
                <a:solidFill>
                  <a:schemeClr val="bg1">
                    <a:lumMod val="85000"/>
                    <a:lumOff val="15000"/>
                  </a:schemeClr>
                </a:solidFill>
                <a:latin typeface="Freestyle Script" pitchFamily="66" charset="0"/>
              </a:rPr>
              <a:t>Hay dos tipos de mujeres: las feas y las que se pintan.</a:t>
            </a:r>
          </a:p>
          <a:p>
            <a:pPr>
              <a:defRPr/>
            </a:pPr>
            <a:r>
              <a:rPr lang="es-ES" sz="3200" dirty="0">
                <a:solidFill>
                  <a:schemeClr val="bg1">
                    <a:lumMod val="85000"/>
                    <a:lumOff val="15000"/>
                  </a:schemeClr>
                </a:solidFill>
                <a:latin typeface="Freestyle Script" pitchFamily="66" charset="0"/>
                <a:hlinkClick r:id="rId3"/>
              </a:rPr>
              <a:t>Oscar Wilde</a:t>
            </a:r>
            <a:endParaRPr lang="es-ES" sz="3200" dirty="0">
              <a:solidFill>
                <a:schemeClr val="bg1">
                  <a:lumMod val="85000"/>
                  <a:lumOff val="15000"/>
                </a:schemeClr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slide-8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191250" y="0"/>
            <a:ext cx="2952750" cy="5584825"/>
          </a:xfrm>
          <a:prstGeom prst="rect">
            <a:avLst/>
          </a:prstGeom>
        </p:spPr>
        <p:txBody>
          <a:bodyPr lIns="91436" tIns="45718" rIns="91436" bIns="45718">
            <a:spAutoFit/>
          </a:bodyPr>
          <a:lstStyle/>
          <a:p>
            <a:pPr>
              <a:defRPr/>
            </a:pPr>
            <a:r>
              <a:rPr lang="es-ES" sz="3600" dirty="0">
                <a:solidFill>
                  <a:schemeClr val="tx1">
                    <a:lumMod val="85000"/>
                  </a:schemeClr>
                </a:solidFill>
                <a:latin typeface="Freestyle Script" pitchFamily="66" charset="0"/>
              </a:rPr>
              <a:t>Si las mujeres sólo tuvieran los defectos que los hombres les achacan, serían casi perfectas.</a:t>
            </a:r>
          </a:p>
          <a:p>
            <a:pPr>
              <a:defRPr/>
            </a:pPr>
            <a:r>
              <a:rPr lang="es-ES" sz="3600" dirty="0">
                <a:solidFill>
                  <a:schemeClr val="tx1">
                    <a:lumMod val="85000"/>
                  </a:schemeClr>
                </a:solidFill>
                <a:latin typeface="Freestyle Script" pitchFamily="66" charset="0"/>
                <a:hlinkClick r:id="rId3"/>
              </a:rPr>
              <a:t>Louis Pasteur</a:t>
            </a:r>
            <a:endParaRPr lang="es-ES" sz="3600" dirty="0">
              <a:solidFill>
                <a:schemeClr val="tx1">
                  <a:lumMod val="85000"/>
                </a:schemeClr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slide-9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Rectángulo"/>
          <p:cNvSpPr>
            <a:spLocks noChangeArrowheads="1"/>
          </p:cNvSpPr>
          <p:nvPr/>
        </p:nvSpPr>
        <p:spPr bwMode="auto">
          <a:xfrm>
            <a:off x="4859338" y="0"/>
            <a:ext cx="4572000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200">
                <a:solidFill>
                  <a:srgbClr val="7F1F3D"/>
                </a:solidFill>
                <a:latin typeface="Freestyle Script" pitchFamily="66" charset="0"/>
              </a:rPr>
              <a:t>Los hombres son más elocuentes que las mujeres, pero las mujeres poseen un mayor poder de persuasión.</a:t>
            </a:r>
          </a:p>
          <a:p>
            <a:r>
              <a:rPr lang="es-ES" sz="3200">
                <a:solidFill>
                  <a:srgbClr val="7F1F3D"/>
                </a:solidFill>
                <a:latin typeface="Freestyle Script" pitchFamily="66" charset="0"/>
                <a:hlinkClick r:id="rId3"/>
              </a:rPr>
              <a:t>Randolph</a:t>
            </a:r>
            <a:endParaRPr lang="es-ES" sz="3200">
              <a:solidFill>
                <a:srgbClr val="7F1F3D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slide-9-638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0" y="0"/>
            <a:ext cx="316865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200">
                <a:solidFill>
                  <a:srgbClr val="FF0066"/>
                </a:solidFill>
                <a:latin typeface="Freestyle Script" pitchFamily="66" charset="0"/>
              </a:rPr>
              <a:t>La volubilidad de la mujer a quien amo es sólo comparable a la infernal constancia de las mujeres que me aman.</a:t>
            </a:r>
          </a:p>
          <a:p>
            <a:r>
              <a:rPr lang="es-ES" sz="3200">
                <a:solidFill>
                  <a:srgbClr val="FF0066"/>
                </a:solidFill>
                <a:latin typeface="Freestyle Script" pitchFamily="66" charset="0"/>
                <a:hlinkClick r:id="rId3"/>
              </a:rPr>
              <a:t>George Bernard Shaw</a:t>
            </a:r>
            <a:endParaRPr lang="es-ES" sz="3200">
              <a:solidFill>
                <a:srgbClr val="FF0066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slide-10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3006725" cy="3990975"/>
          </a:xfrm>
          <a:prstGeom prst="rect">
            <a:avLst/>
          </a:prstGeom>
        </p:spPr>
        <p:txBody>
          <a:bodyPr lIns="91436" tIns="45718" rIns="91436" bIns="45718">
            <a:spAutoFit/>
          </a:bodyPr>
          <a:lstStyle/>
          <a:p>
            <a:pPr>
              <a:defRPr/>
            </a:pPr>
            <a:r>
              <a:rPr lang="es-ES" sz="3200" dirty="0">
                <a:solidFill>
                  <a:schemeClr val="accent6">
                    <a:lumMod val="50000"/>
                  </a:schemeClr>
                </a:solidFill>
                <a:latin typeface="Freestyle Script" pitchFamily="66" charset="0"/>
              </a:rPr>
              <a:t>Las mujeres lo negaran o lo aceptaran, pero lo que siempre quieren es que se lo pidamos.</a:t>
            </a:r>
          </a:p>
          <a:p>
            <a:pPr>
              <a:defRPr/>
            </a:pPr>
            <a:r>
              <a:rPr lang="es-ES" sz="3200" dirty="0">
                <a:solidFill>
                  <a:schemeClr val="accent6">
                    <a:lumMod val="50000"/>
                  </a:schemeClr>
                </a:solidFill>
                <a:latin typeface="Freestyle Script" pitchFamily="66" charset="0"/>
                <a:hlinkClick r:id="rId3"/>
              </a:rPr>
              <a:t>Ovidio</a:t>
            </a:r>
            <a:endParaRPr lang="es-ES" sz="3200" dirty="0">
              <a:solidFill>
                <a:schemeClr val="accent6">
                  <a:lumMod val="50000"/>
                </a:schemeClr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slide-12-638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0" y="0"/>
            <a:ext cx="3887788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200">
                <a:solidFill>
                  <a:srgbClr val="FF3300"/>
                </a:solidFill>
                <a:latin typeface="Freestyle Script" pitchFamily="66" charset="0"/>
              </a:rPr>
              <a:t>La mayoría de las mujeres se empeñan en cambiar a un hombre, y cuando lo han conseguido ya no les gusta.</a:t>
            </a:r>
          </a:p>
          <a:p>
            <a:r>
              <a:rPr lang="es-ES" sz="3200">
                <a:solidFill>
                  <a:srgbClr val="FF3300"/>
                </a:solidFill>
                <a:latin typeface="Freestyle Script" pitchFamily="66" charset="0"/>
                <a:hlinkClick r:id="rId3"/>
              </a:rPr>
              <a:t>Mark Twaín</a:t>
            </a:r>
            <a:endParaRPr lang="es-ES" sz="3200">
              <a:solidFill>
                <a:srgbClr val="FF33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slide-13-638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179388" y="-3175"/>
            <a:ext cx="9144000" cy="571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1187450" y="4370388"/>
            <a:ext cx="5832475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2800">
                <a:solidFill>
                  <a:srgbClr val="FF0066"/>
                </a:solidFill>
                <a:latin typeface="Freestyle Script" pitchFamily="66" charset="0"/>
              </a:rPr>
              <a:t>Si quieres que te sigan las mujeres, ponte delante.</a:t>
            </a:r>
          </a:p>
          <a:p>
            <a:r>
              <a:rPr lang="es-ES" sz="2800">
                <a:solidFill>
                  <a:srgbClr val="FF0066"/>
                </a:solidFill>
                <a:latin typeface="Freestyle Script" pitchFamily="66" charset="0"/>
                <a:hlinkClick r:id="rId3"/>
              </a:rPr>
              <a:t>Francisco de Quevedo y Villegas</a:t>
            </a:r>
            <a:endParaRPr lang="es-ES" sz="2800">
              <a:solidFill>
                <a:srgbClr val="FF0066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slide-15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3 Rectángulo"/>
          <p:cNvSpPr>
            <a:spLocks noChangeArrowheads="1"/>
          </p:cNvSpPr>
          <p:nvPr/>
        </p:nvSpPr>
        <p:spPr bwMode="auto">
          <a:xfrm>
            <a:off x="1258888" y="0"/>
            <a:ext cx="45720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Freestyle Script" pitchFamily="66" charset="0"/>
              </a:rPr>
              <a:t>En las mujeres, el instinto equivale a la perspicacia de los grandes hombres.</a:t>
            </a:r>
          </a:p>
          <a:p>
            <a:r>
              <a:rPr lang="es-ES" sz="3200">
                <a:solidFill>
                  <a:srgbClr val="FF0000"/>
                </a:solidFill>
                <a:latin typeface="Freestyle Script" pitchFamily="66" charset="0"/>
                <a:hlinkClick r:id="rId3"/>
              </a:rPr>
              <a:t>Honoré de Balzac</a:t>
            </a:r>
            <a:endParaRPr lang="es-ES" sz="3200">
              <a:solidFill>
                <a:srgbClr val="FF00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slide-16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2 Rectángulo"/>
          <p:cNvSpPr>
            <a:spLocks noChangeArrowheads="1"/>
          </p:cNvSpPr>
          <p:nvPr/>
        </p:nvSpPr>
        <p:spPr bwMode="auto">
          <a:xfrm>
            <a:off x="0" y="0"/>
            <a:ext cx="3779838" cy="447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200">
                <a:solidFill>
                  <a:srgbClr val="FF0000"/>
                </a:solidFill>
                <a:latin typeface="Freestyle Script" pitchFamily="66" charset="0"/>
              </a:rPr>
              <a:t>Cuanto más conozco a los hombres, menos los quiero; si pudiese decir otro tanto de las mujeres me iría mucho mejor.</a:t>
            </a:r>
          </a:p>
          <a:p>
            <a:r>
              <a:rPr lang="es-ES" sz="3200">
                <a:solidFill>
                  <a:srgbClr val="FF0000"/>
                </a:solidFill>
                <a:latin typeface="Freestyle Script" pitchFamily="66" charset="0"/>
                <a:hlinkClick r:id="rId3"/>
              </a:rPr>
              <a:t>Lord Byron</a:t>
            </a:r>
            <a:endParaRPr lang="es-ES" sz="3200">
              <a:solidFill>
                <a:srgbClr val="FF00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slide-17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Rectángulo"/>
          <p:cNvSpPr>
            <a:spLocks noChangeArrowheads="1"/>
          </p:cNvSpPr>
          <p:nvPr/>
        </p:nvSpPr>
        <p:spPr bwMode="auto">
          <a:xfrm>
            <a:off x="5435600" y="2425700"/>
            <a:ext cx="3078163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2800">
                <a:latin typeface="Freestyle Script" pitchFamily="66" charset="0"/>
              </a:rPr>
              <a:t>Las mujeres prefieren a los hombres silenciosos. Piensan que las están escuchando</a:t>
            </a:r>
            <a:r>
              <a:rPr lang="es-ES" sz="2800">
                <a:solidFill>
                  <a:srgbClr val="FFFF00"/>
                </a:solidFill>
                <a:latin typeface="Freestyle Script" pitchFamily="66" charset="0"/>
              </a:rPr>
              <a:t>.</a:t>
            </a:r>
          </a:p>
          <a:p>
            <a:r>
              <a:rPr lang="es-ES" sz="2800">
                <a:solidFill>
                  <a:srgbClr val="FFFF00"/>
                </a:solidFill>
                <a:latin typeface="Freestyle Script" pitchFamily="66" charset="0"/>
                <a:hlinkClick r:id="rId3"/>
              </a:rPr>
              <a:t>Gregorio Marañon</a:t>
            </a:r>
            <a:endParaRPr lang="es-ES" sz="2800">
              <a:solidFill>
                <a:srgbClr val="FFFF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slide-18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Rectángulo"/>
          <p:cNvSpPr>
            <a:spLocks noChangeArrowheads="1"/>
          </p:cNvSpPr>
          <p:nvPr/>
        </p:nvSpPr>
        <p:spPr bwMode="auto">
          <a:xfrm>
            <a:off x="6048375" y="0"/>
            <a:ext cx="3095625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200">
                <a:solidFill>
                  <a:srgbClr val="FFC000"/>
                </a:solidFill>
                <a:latin typeface="Freestyle Script" pitchFamily="66" charset="0"/>
              </a:rPr>
              <a:t>Hay tantas mujeres bellas, pero no hay perfectas.</a:t>
            </a:r>
          </a:p>
          <a:p>
            <a:r>
              <a:rPr lang="es-ES" sz="3200">
                <a:solidFill>
                  <a:srgbClr val="FFC000"/>
                </a:solidFill>
                <a:latin typeface="Freestyle Script" pitchFamily="66" charset="0"/>
                <a:hlinkClick r:id="rId3"/>
              </a:rPr>
              <a:t>Victor Hugo</a:t>
            </a:r>
            <a:endParaRPr lang="es-ES" sz="3200">
              <a:solidFill>
                <a:srgbClr val="FFC0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slide-22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2 Rectángulo"/>
          <p:cNvSpPr>
            <a:spLocks noChangeArrowheads="1"/>
          </p:cNvSpPr>
          <p:nvPr/>
        </p:nvSpPr>
        <p:spPr bwMode="auto">
          <a:xfrm>
            <a:off x="0" y="0"/>
            <a:ext cx="2700338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200">
                <a:solidFill>
                  <a:srgbClr val="CC3300"/>
                </a:solidFill>
                <a:latin typeface="Freestyle Script" pitchFamily="66" charset="0"/>
              </a:rPr>
              <a:t>Las mujeres cuanto mas masa tengan, mas atractivas son.</a:t>
            </a:r>
          </a:p>
          <a:p>
            <a:r>
              <a:rPr lang="es-ES" sz="3200">
                <a:solidFill>
                  <a:srgbClr val="CC3300"/>
                </a:solidFill>
                <a:latin typeface="Freestyle Script" pitchFamily="66" charset="0"/>
                <a:hlinkClick r:id="rId3"/>
              </a:rPr>
              <a:t>Newton</a:t>
            </a:r>
            <a:endParaRPr lang="es-ES" sz="3200">
              <a:solidFill>
                <a:srgbClr val="CC33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slide-23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3563938" cy="3387725"/>
          </a:xfrm>
          <a:prstGeom prst="rect">
            <a:avLst/>
          </a:prstGeom>
        </p:spPr>
        <p:txBody>
          <a:bodyPr lIns="91436" tIns="45718" rIns="91436" bIns="45718">
            <a:spAutoFit/>
          </a:bodyPr>
          <a:lstStyle/>
          <a:p>
            <a:pPr>
              <a:defRPr/>
            </a:pPr>
            <a:r>
              <a:rPr lang="es-ES" sz="3600" dirty="0">
                <a:solidFill>
                  <a:schemeClr val="accent6"/>
                </a:solidFill>
                <a:latin typeface="Freestyle Script" pitchFamily="66" charset="0"/>
              </a:rPr>
              <a:t>A las mujeres les está bien llorar, a los hombres recordar.</a:t>
            </a:r>
          </a:p>
          <a:p>
            <a:pPr>
              <a:defRPr/>
            </a:pPr>
            <a:r>
              <a:rPr lang="es-ES" sz="3600" dirty="0">
                <a:solidFill>
                  <a:schemeClr val="accent6"/>
                </a:solidFill>
                <a:latin typeface="Freestyle Script" pitchFamily="66" charset="0"/>
                <a:hlinkClick r:id="rId3"/>
              </a:rPr>
              <a:t>Tácito</a:t>
            </a:r>
            <a:endParaRPr lang="es-ES" sz="3600" dirty="0">
              <a:solidFill>
                <a:schemeClr val="accent6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slide-26-638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Rectángulo"/>
          <p:cNvSpPr>
            <a:spLocks noChangeArrowheads="1"/>
          </p:cNvSpPr>
          <p:nvPr/>
        </p:nvSpPr>
        <p:spPr bwMode="auto">
          <a:xfrm>
            <a:off x="971550" y="4152900"/>
            <a:ext cx="77771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2800">
                <a:solidFill>
                  <a:srgbClr val="FFC000"/>
                </a:solidFill>
                <a:latin typeface="Freestyle Script" pitchFamily="66" charset="0"/>
              </a:rPr>
              <a:t>Algunas mujeres ponen paredes muy altas, No para mantenerlos fuera, Sino para saber quienes se molestan en Escalarlas</a:t>
            </a:r>
          </a:p>
          <a:p>
            <a:r>
              <a:rPr lang="es-ES" sz="2800">
                <a:solidFill>
                  <a:srgbClr val="FFC000"/>
                </a:solidFill>
                <a:latin typeface="Freestyle Script" pitchFamily="66" charset="0"/>
                <a:hlinkClick r:id="rId3"/>
              </a:rPr>
              <a:t>Boritweeter</a:t>
            </a:r>
            <a:endParaRPr lang="es-ES" sz="2800">
              <a:solidFill>
                <a:srgbClr val="FFC0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slide-28-638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2 Rectángulo"/>
          <p:cNvSpPr>
            <a:spLocks noChangeArrowheads="1"/>
          </p:cNvSpPr>
          <p:nvPr/>
        </p:nvSpPr>
        <p:spPr bwMode="auto">
          <a:xfrm>
            <a:off x="0" y="0"/>
            <a:ext cx="3635375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200">
                <a:latin typeface="Freestyle Script" pitchFamily="66" charset="0"/>
              </a:rPr>
              <a:t>El que ha conocido sólo a su mujer y la ha amado, sabe más de mujeres que el que ha conocido mil.</a:t>
            </a:r>
          </a:p>
          <a:p>
            <a:r>
              <a:rPr lang="es-ES" sz="3200">
                <a:latin typeface="Freestyle Script" pitchFamily="66" charset="0"/>
                <a:hlinkClick r:id="rId3"/>
              </a:rPr>
              <a:t>León Tolstoi</a:t>
            </a:r>
            <a:endParaRPr lang="es-ES" sz="3200"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slide-29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2 Rectángulo"/>
          <p:cNvSpPr>
            <a:spLocks noChangeArrowheads="1"/>
          </p:cNvSpPr>
          <p:nvPr/>
        </p:nvSpPr>
        <p:spPr bwMode="auto">
          <a:xfrm>
            <a:off x="0" y="0"/>
            <a:ext cx="4067175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Freestyle Script" pitchFamily="66" charset="0"/>
              </a:rPr>
              <a:t>Las mujeres han sido hechas para ser amadas, no para ser comprendidas.</a:t>
            </a:r>
          </a:p>
          <a:p>
            <a:r>
              <a:rPr lang="es-ES" sz="3600">
                <a:solidFill>
                  <a:srgbClr val="FFFF00"/>
                </a:solidFill>
                <a:latin typeface="Freestyle Script" pitchFamily="66" charset="0"/>
                <a:hlinkClick r:id="rId3"/>
              </a:rPr>
              <a:t>Oscar Wilde</a:t>
            </a:r>
            <a:endParaRPr lang="es-ES" sz="3600">
              <a:solidFill>
                <a:srgbClr val="FFFF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slide-29-638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2 Rectángulo"/>
          <p:cNvSpPr>
            <a:spLocks noChangeArrowheads="1"/>
          </p:cNvSpPr>
          <p:nvPr/>
        </p:nvSpPr>
        <p:spPr bwMode="auto">
          <a:xfrm>
            <a:off x="6210300" y="0"/>
            <a:ext cx="2933700" cy="545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200">
                <a:latin typeface="Freestyle Script" pitchFamily="66" charset="0"/>
              </a:rPr>
              <a:t>Las personas más insoportables son los hombres que se creen geniales y las mujeres que se creen irresistibles</a:t>
            </a:r>
            <a:r>
              <a:rPr lang="es-ES" sz="3200">
                <a:solidFill>
                  <a:srgbClr val="990099"/>
                </a:solidFill>
                <a:latin typeface="Freestyle Script" pitchFamily="66" charset="0"/>
              </a:rPr>
              <a:t>.</a:t>
            </a:r>
          </a:p>
          <a:p>
            <a:r>
              <a:rPr lang="es-ES" sz="3200">
                <a:solidFill>
                  <a:srgbClr val="990099"/>
                </a:solidFill>
                <a:latin typeface="Freestyle Script" pitchFamily="66" charset="0"/>
                <a:hlinkClick r:id="rId3"/>
              </a:rPr>
              <a:t>Anónimo</a:t>
            </a:r>
            <a:endParaRPr lang="es-ES" sz="3200">
              <a:solidFill>
                <a:srgbClr val="990099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slide-31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2 Rectángulo"/>
          <p:cNvSpPr>
            <a:spLocks noChangeArrowheads="1"/>
          </p:cNvSpPr>
          <p:nvPr/>
        </p:nvSpPr>
        <p:spPr bwMode="auto">
          <a:xfrm>
            <a:off x="0" y="0"/>
            <a:ext cx="414020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600">
                <a:solidFill>
                  <a:srgbClr val="FFC000"/>
                </a:solidFill>
                <a:latin typeface="Freestyle Script" pitchFamily="66" charset="0"/>
              </a:rPr>
              <a:t>Las mujeres con pasado y los hombres con futuro son las personas más interesantes.</a:t>
            </a:r>
          </a:p>
          <a:p>
            <a:r>
              <a:rPr lang="es-ES" sz="3600">
                <a:solidFill>
                  <a:srgbClr val="FFC000"/>
                </a:solidFill>
                <a:latin typeface="Freestyle Script" pitchFamily="66" charset="0"/>
                <a:hlinkClick r:id="rId3"/>
              </a:rPr>
              <a:t>Chavela Vargas</a:t>
            </a:r>
            <a:endParaRPr lang="es-ES" sz="3600">
              <a:solidFill>
                <a:srgbClr val="FFC0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slide-31-638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2 Rectángulo"/>
          <p:cNvSpPr>
            <a:spLocks noChangeArrowheads="1"/>
          </p:cNvSpPr>
          <p:nvPr/>
        </p:nvSpPr>
        <p:spPr bwMode="auto">
          <a:xfrm>
            <a:off x="0" y="0"/>
            <a:ext cx="45720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600">
                <a:solidFill>
                  <a:srgbClr val="FFFF00"/>
                </a:solidFill>
                <a:latin typeface="Freestyle Script" pitchFamily="66" charset="0"/>
              </a:rPr>
              <a:t>Los hombres engañan más que las mujeres; las mujeres, mejor.</a:t>
            </a:r>
          </a:p>
          <a:p>
            <a:r>
              <a:rPr lang="es-ES" sz="3600">
                <a:solidFill>
                  <a:srgbClr val="FFFF00"/>
                </a:solidFill>
                <a:latin typeface="Freestyle Script" pitchFamily="66" charset="0"/>
                <a:hlinkClick r:id="rId3"/>
              </a:rPr>
              <a:t>Joaquín Sabina</a:t>
            </a:r>
            <a:endParaRPr lang="es-ES" sz="3600">
              <a:solidFill>
                <a:srgbClr val="FFFF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slide-36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2 Rectángulo"/>
          <p:cNvSpPr>
            <a:spLocks noChangeArrowheads="1"/>
          </p:cNvSpPr>
          <p:nvPr/>
        </p:nvSpPr>
        <p:spPr bwMode="auto">
          <a:xfrm>
            <a:off x="0" y="2852738"/>
            <a:ext cx="3563938" cy="332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2800">
                <a:latin typeface="Freestyle Script" pitchFamily="66" charset="0"/>
              </a:rPr>
              <a:t>Llamar a las mujeres el sexo débil es una calumnia; es la injusticia del hombre hacia la mujer.</a:t>
            </a:r>
          </a:p>
          <a:p>
            <a:r>
              <a:rPr lang="es-ES" sz="3600">
                <a:latin typeface="Freestyle Script" pitchFamily="66" charset="0"/>
                <a:hlinkClick r:id="rId3"/>
              </a:rPr>
              <a:t>Mahatma Gandhi</a:t>
            </a:r>
            <a:endParaRPr lang="es-ES" sz="3600"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slide-37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2 Rectángulo"/>
          <p:cNvSpPr>
            <a:spLocks noChangeArrowheads="1"/>
          </p:cNvSpPr>
          <p:nvPr/>
        </p:nvSpPr>
        <p:spPr bwMode="auto">
          <a:xfrm>
            <a:off x="6875463" y="0"/>
            <a:ext cx="2503487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2800">
                <a:solidFill>
                  <a:srgbClr val="FF9999"/>
                </a:solidFill>
                <a:latin typeface="Freestyle Script" pitchFamily="66" charset="0"/>
              </a:rPr>
              <a:t>Los hombres que no perdonan a las mujeres sus pequeños defectos jamás disfrutarán de sus grandes virtudes.</a:t>
            </a:r>
          </a:p>
          <a:p>
            <a:r>
              <a:rPr lang="es-ES" sz="2800">
                <a:solidFill>
                  <a:srgbClr val="FF9999"/>
                </a:solidFill>
                <a:latin typeface="Freestyle Script" pitchFamily="66" charset="0"/>
                <a:hlinkClick r:id="rId3"/>
              </a:rPr>
              <a:t>Khalil Gibran</a:t>
            </a:r>
            <a:endParaRPr lang="es-ES" sz="2800">
              <a:solidFill>
                <a:srgbClr val="FF9999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slide-37-638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2 Rectángulo"/>
          <p:cNvSpPr>
            <a:spLocks noChangeArrowheads="1"/>
          </p:cNvSpPr>
          <p:nvPr/>
        </p:nvSpPr>
        <p:spPr bwMode="auto">
          <a:xfrm>
            <a:off x="0" y="0"/>
            <a:ext cx="2987675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600">
                <a:latin typeface="Freestyle Script" pitchFamily="66" charset="0"/>
              </a:rPr>
              <a:t>La fidelidad de muchos hombres se basa en la pereza, la fidelidad de muchas mujeres en la costumbre</a:t>
            </a:r>
            <a:r>
              <a:rPr lang="es-ES" sz="3600">
                <a:solidFill>
                  <a:srgbClr val="FF0000"/>
                </a:solidFill>
                <a:latin typeface="Freestyle Script" pitchFamily="66" charset="0"/>
              </a:rPr>
              <a:t>.</a:t>
            </a:r>
          </a:p>
          <a:p>
            <a:r>
              <a:rPr lang="es-ES" sz="3600">
                <a:solidFill>
                  <a:srgbClr val="FF0000"/>
                </a:solidFill>
                <a:latin typeface="Freestyle Script" pitchFamily="66" charset="0"/>
                <a:hlinkClick r:id="rId3"/>
              </a:rPr>
              <a:t>Victor Hugo</a:t>
            </a:r>
            <a:endParaRPr lang="es-ES" sz="3600">
              <a:solidFill>
                <a:srgbClr val="FF00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slide-39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2 Rectángulo"/>
          <p:cNvSpPr>
            <a:spLocks noChangeArrowheads="1"/>
          </p:cNvSpPr>
          <p:nvPr/>
        </p:nvSpPr>
        <p:spPr bwMode="auto">
          <a:xfrm>
            <a:off x="6407150" y="425450"/>
            <a:ext cx="273685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200">
                <a:latin typeface="Freestyle Script" pitchFamily="66" charset="0"/>
              </a:rPr>
              <a:t>Hay mujeres que no saben cocinar, sin embargo, tienen fritos a sus maridos.</a:t>
            </a:r>
          </a:p>
          <a:p>
            <a:r>
              <a:rPr lang="es-ES" sz="3600">
                <a:solidFill>
                  <a:srgbClr val="0000FF"/>
                </a:solidFill>
                <a:latin typeface="Freestyle Script" pitchFamily="66" charset="0"/>
                <a:hlinkClick r:id="rId3"/>
              </a:rPr>
              <a:t>Marco Antonio Almazán</a:t>
            </a:r>
            <a:endParaRPr lang="es-ES" sz="3600">
              <a:solidFill>
                <a:srgbClr val="0000FF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slide-40-638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2 Rectángulo"/>
          <p:cNvSpPr>
            <a:spLocks noChangeArrowheads="1"/>
          </p:cNvSpPr>
          <p:nvPr/>
        </p:nvSpPr>
        <p:spPr bwMode="auto">
          <a:xfrm>
            <a:off x="0" y="0"/>
            <a:ext cx="3708400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600">
                <a:latin typeface="Freestyle Script" pitchFamily="66" charset="0"/>
              </a:rPr>
              <a:t>Las costumbres hacen las leyes, las mujeres hacen las costumbres; las mujeres, pues, hacen las leyes.</a:t>
            </a:r>
          </a:p>
          <a:p>
            <a:r>
              <a:rPr lang="es-ES" sz="3600">
                <a:latin typeface="Freestyle Script" pitchFamily="66" charset="0"/>
                <a:hlinkClick r:id="rId3"/>
              </a:rPr>
              <a:t>Barón De Montesquieu</a:t>
            </a:r>
            <a:endParaRPr lang="es-ES" sz="3600"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slide-42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2 Rectángulo"/>
          <p:cNvSpPr>
            <a:spLocks noChangeArrowheads="1"/>
          </p:cNvSpPr>
          <p:nvPr/>
        </p:nvSpPr>
        <p:spPr bwMode="auto">
          <a:xfrm>
            <a:off x="0" y="0"/>
            <a:ext cx="2663825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600">
                <a:solidFill>
                  <a:srgbClr val="FFC000"/>
                </a:solidFill>
                <a:latin typeface="Freestyle Script" pitchFamily="66" charset="0"/>
              </a:rPr>
              <a:t>Hay mujeres que quieren tanto a sus maridos que, para no usarlos, toman el de sus amigas.</a:t>
            </a:r>
          </a:p>
          <a:p>
            <a:r>
              <a:rPr lang="es-ES" sz="3600">
                <a:solidFill>
                  <a:srgbClr val="FFC000"/>
                </a:solidFill>
                <a:latin typeface="Freestyle Script" pitchFamily="66" charset="0"/>
                <a:hlinkClick r:id="rId3"/>
              </a:rPr>
              <a:t>Alejandro Dumas</a:t>
            </a:r>
            <a:endParaRPr lang="es-ES" sz="3600">
              <a:solidFill>
                <a:srgbClr val="FFC000"/>
              </a:solidFill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slide-48-6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2 Rectángulo"/>
          <p:cNvSpPr>
            <a:spLocks noChangeArrowheads="1"/>
          </p:cNvSpPr>
          <p:nvPr/>
        </p:nvSpPr>
        <p:spPr bwMode="auto">
          <a:xfrm>
            <a:off x="5148263" y="0"/>
            <a:ext cx="4572000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r>
              <a:rPr lang="es-ES" sz="3600">
                <a:latin typeface="Freestyle Script" pitchFamily="66" charset="0"/>
              </a:rPr>
              <a:t>Tengo experiencia en lo que son muchas mujeres juntas. ¡dios nos libre!.</a:t>
            </a:r>
          </a:p>
          <a:p>
            <a:r>
              <a:rPr lang="es-ES" sz="3600">
                <a:latin typeface="Freestyle Script" pitchFamily="66" charset="0"/>
                <a:hlinkClick r:id="rId3"/>
              </a:rPr>
              <a:t>Santa Teresa De Jesús</a:t>
            </a:r>
            <a:endParaRPr lang="es-ES" sz="3600">
              <a:latin typeface="Freestyle Script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je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mujeres</Template>
  <TotalTime>1</TotalTime>
  <Words>626</Words>
  <Application>Microsoft Office PowerPoint</Application>
  <PresentationFormat>Presentación en pantalla (16:10)</PresentationFormat>
  <Paragraphs>64</Paragraphs>
  <Slides>32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32</vt:i4>
      </vt:variant>
    </vt:vector>
  </HeadingPairs>
  <TitlesOfParts>
    <vt:vector size="39" baseType="lpstr">
      <vt:lpstr>Arial</vt:lpstr>
      <vt:lpstr>Calibri</vt:lpstr>
      <vt:lpstr>Calibri Light</vt:lpstr>
      <vt:lpstr>Freestyle Script</vt:lpstr>
      <vt:lpstr>mujeres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2015-09-03T19:06:53Z</dcterms:created>
  <dcterms:modified xsi:type="dcterms:W3CDTF">2015-09-03T19:08:04Z</dcterms:modified>
</cp:coreProperties>
</file>