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8" r:id="rId3"/>
    <p:sldId id="270" r:id="rId4"/>
    <p:sldId id="256" r:id="rId5"/>
    <p:sldId id="258" r:id="rId6"/>
    <p:sldId id="257" r:id="rId7"/>
    <p:sldId id="264" r:id="rId8"/>
    <p:sldId id="261" r:id="rId9"/>
    <p:sldId id="262" r:id="rId10"/>
    <p:sldId id="263" r:id="rId11"/>
    <p:sldId id="265" r:id="rId12"/>
    <p:sldId id="266" r:id="rId13"/>
    <p:sldId id="260" r:id="rId14"/>
    <p:sldId id="259" r:id="rId15"/>
    <p:sldId id="269" r:id="rId16"/>
    <p:sldId id="271" r:id="rId1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43" autoAdjust="0"/>
    <p:restoredTop sz="94660"/>
  </p:normalViewPr>
  <p:slideViewPr>
    <p:cSldViewPr>
      <p:cViewPr varScale="1">
        <p:scale>
          <a:sx n="74" d="100"/>
          <a:sy n="74" d="100"/>
        </p:scale>
        <p:origin x="676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CFC867-7F60-4962-A11A-F38A4B6C169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82137491"/>
      </p:ext>
    </p:extLst>
  </p:cSld>
  <p:clrMapOvr>
    <a:masterClrMapping/>
  </p:clrMapOvr>
  <p:transition advClick="0" advTm="13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ACD3DD-A617-4C79-9249-95197FD0448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0592336"/>
      </p:ext>
    </p:extLst>
  </p:cSld>
  <p:clrMapOvr>
    <a:masterClrMapping/>
  </p:clrMapOvr>
  <p:transition advClick="0" advTm="13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82E0E6-AC96-48FA-AA8B-16A35AD54A5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05833660"/>
      </p:ext>
    </p:extLst>
  </p:cSld>
  <p:clrMapOvr>
    <a:masterClrMapping/>
  </p:clrMapOvr>
  <p:transition advClick="0" advTm="13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2AA7AA-65D6-4736-9C9E-B983F2C25012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47327410"/>
      </p:ext>
    </p:extLst>
  </p:cSld>
  <p:clrMapOvr>
    <a:masterClrMapping/>
  </p:clrMapOvr>
  <p:transition advClick="0" advTm="13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21B507-E05B-413F-8AEF-4DEFC423C87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80676353"/>
      </p:ext>
    </p:extLst>
  </p:cSld>
  <p:clrMapOvr>
    <a:masterClrMapping/>
  </p:clrMapOvr>
  <p:transition advClick="0" advTm="13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BEC60F-827A-4650-B530-073C38506009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57996777"/>
      </p:ext>
    </p:extLst>
  </p:cSld>
  <p:clrMapOvr>
    <a:masterClrMapping/>
  </p:clrMapOvr>
  <p:transition advClick="0" advTm="13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4F0C36-BB70-46B1-A0B8-7006637D85C0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2359662"/>
      </p:ext>
    </p:extLst>
  </p:cSld>
  <p:clrMapOvr>
    <a:masterClrMapping/>
  </p:clrMapOvr>
  <p:transition advClick="0" advTm="13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581426-71F0-43CD-9B6B-93CD875832E2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23635998"/>
      </p:ext>
    </p:extLst>
  </p:cSld>
  <p:clrMapOvr>
    <a:masterClrMapping/>
  </p:clrMapOvr>
  <p:transition advClick="0" advTm="13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733B6F-643C-4438-A643-45D5DC92B25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82172455"/>
      </p:ext>
    </p:extLst>
  </p:cSld>
  <p:clrMapOvr>
    <a:masterClrMapping/>
  </p:clrMapOvr>
  <p:transition advClick="0" advTm="13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D4CD77-57A4-4802-8175-E5BA45DF9A0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13881329"/>
      </p:ext>
    </p:extLst>
  </p:cSld>
  <p:clrMapOvr>
    <a:masterClrMapping/>
  </p:clrMapOvr>
  <p:transition advClick="0" advTm="13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689412-1D5F-4924-9110-3112696E98C0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67316355"/>
      </p:ext>
    </p:extLst>
  </p:cSld>
  <p:clrMapOvr>
    <a:masterClrMapping/>
  </p:clrMapOvr>
  <p:transition advClick="0" advTm="13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10791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05E6AF7-849E-4E9D-B5D3-AADACC0414CB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3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35656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7.png"/><Relationship Id="rId10" Type="http://schemas.openxmlformats.org/officeDocument/2006/relationships/image" Target="../media/image4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3"/>
          <p:cNvPicPr>
            <a:picLocks noChangeAspect="1" noChangeArrowheads="1"/>
          </p:cNvPicPr>
          <p:nvPr/>
        </p:nvPicPr>
        <p:blipFill>
          <a:blip r:embed="rId4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1" name="Picture 5" descr="B"/>
          <p:cNvPicPr>
            <a:picLocks noChangeAspect="1" noChangeArrowheads="1"/>
          </p:cNvPicPr>
          <p:nvPr/>
        </p:nvPicPr>
        <p:blipFill>
          <a:blip r:embed="rId5">
            <a:lum bright="6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A"/>
          <p:cNvPicPr>
            <a:picLocks noChangeAspect="1" noChangeArrowheads="1"/>
          </p:cNvPicPr>
          <p:nvPr/>
        </p:nvPicPr>
        <p:blipFill>
          <a:blip r:embed="rId6">
            <a:lum bright="6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3" name="Picture 7" descr="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4" name="Picture 8" descr="L Dye Cut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0"/>
            <a:ext cx="4919663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5" name="Picture 9" descr="P Frantic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196975"/>
            <a:ext cx="4319588" cy="444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6" name="Picture 10" descr="A Saminoa display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1412875"/>
            <a:ext cx="2881312" cy="2592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0000">
    <p:sndAc>
      <p:stSnd>
        <p:snd r:embed="rId2" name="MOVI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21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2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0" y="620713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Trebuchet MS" pitchFamily="34" charset="0"/>
              </a:rPr>
              <a:t>                   EDICIONES  ALOSPE                                                   	                  PRESENTA</a:t>
            </a:r>
          </a:p>
        </p:txBody>
      </p:sp>
      <p:pic>
        <p:nvPicPr>
          <p:cNvPr id="16393" name="Picture 9" descr="momentos de alegrí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2133600"/>
            <a:ext cx="6651625" cy="223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0" y="5373688"/>
            <a:ext cx="9144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Trebuchet MS" pitchFamily="34" charset="0"/>
              </a:rPr>
              <a:t> música  CARAVELLI</a:t>
            </a:r>
          </a:p>
        </p:txBody>
      </p:sp>
      <p:sp>
        <p:nvSpPr>
          <p:cNvPr id="16395" name="Text Box 11"/>
          <p:cNvSpPr txBox="1">
            <a:spLocks noChangeArrowheads="1"/>
          </p:cNvSpPr>
          <p:nvPr/>
        </p:nvSpPr>
        <p:spPr bwMode="auto">
          <a:xfrm>
            <a:off x="0" y="5373688"/>
            <a:ext cx="9144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>
                <a:latin typeface="Trebuchet MS" pitchFamily="34" charset="0"/>
              </a:rPr>
              <a:t> </a:t>
            </a:r>
            <a:r>
              <a:rPr lang="es-ES" sz="3200" b="1">
                <a:solidFill>
                  <a:schemeClr val="bg1"/>
                </a:solidFill>
                <a:latin typeface="Trebuchet MS" pitchFamily="34" charset="0"/>
              </a:rPr>
              <a:t>textos IE11</a:t>
            </a:r>
            <a:endParaRPr lang="es-ES" sz="3200">
              <a:latin typeface="Trebuchet MS" pitchFamily="34" charset="0"/>
            </a:endParaRPr>
          </a:p>
        </p:txBody>
      </p:sp>
      <p:sp>
        <p:nvSpPr>
          <p:cNvPr id="16396" name="Text Box 12"/>
          <p:cNvSpPr txBox="1">
            <a:spLocks noChangeArrowheads="1"/>
          </p:cNvSpPr>
          <p:nvPr/>
        </p:nvSpPr>
        <p:spPr bwMode="auto">
          <a:xfrm>
            <a:off x="0" y="5373688"/>
            <a:ext cx="9144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Trebuchet MS" pitchFamily="34" charset="0"/>
              </a:rPr>
              <a:t> fotografía y diseños  ALOSPE</a:t>
            </a:r>
          </a:p>
        </p:txBody>
      </p:sp>
    </p:spTree>
  </p:cSld>
  <p:clrMapOvr>
    <a:masterClrMapping/>
  </p:clrMapOvr>
  <p:transition advClick="0" advTm="10000">
    <p:sndAc>
      <p:stSnd>
        <p:snd r:embed="rId2" name="101 Strings Orchestra - Music box Danc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9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9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9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2900"/>
                            </p:stCondLst>
                            <p:childTnLst>
                              <p:par>
                                <p:cTn id="25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54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7400"/>
                            </p:stCondLst>
                            <p:childTnLst>
                              <p:par>
                                <p:cTn id="3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84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0400"/>
                            </p:stCondLst>
                            <p:childTnLst>
                              <p:par>
                                <p:cTn id="41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  <p:bldP spid="16388" grpId="1"/>
      <p:bldP spid="16394" grpId="0"/>
      <p:bldP spid="16394" grpId="1"/>
      <p:bldP spid="16395" grpId="0"/>
      <p:bldP spid="16395" grpId="1"/>
      <p:bldP spid="16396" grpId="0"/>
      <p:bldP spid="16396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1"/>
          <p:cNvPicPr>
            <a:picLocks noChangeAspect="1" noChangeArrowheads="1"/>
          </p:cNvPicPr>
          <p:nvPr/>
        </p:nvPicPr>
        <p:blipFill>
          <a:blip r:embed="rId4">
            <a:lum bright="12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06" r="904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1"/>
          <p:cNvPicPr>
            <a:picLocks noChangeAspect="1" noChangeArrowheads="1"/>
          </p:cNvPicPr>
          <p:nvPr/>
        </p:nvPicPr>
        <p:blipFill>
          <a:blip r:embed="rId4">
            <a:lum bright="12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06" r="904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0" y="260350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latin typeface="Trebuchet MS" pitchFamily="34" charset="0"/>
              </a:rPr>
              <a:t>La alegría de ver y entender es                                                           el más perfecto don de la naturaleza.</a:t>
            </a: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3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2"/>
          <p:cNvPicPr>
            <a:picLocks noChangeAspect="1" noChangeArrowheads="1"/>
          </p:cNvPicPr>
          <p:nvPr/>
        </p:nvPicPr>
        <p:blipFill>
          <a:blip r:embed="rId4">
            <a:lum bright="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2" r="274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0" y="188913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Trebuchet MS" pitchFamily="34" charset="0"/>
              </a:rPr>
              <a:t>                   La mitad de la alegría reside         	            en  hablar de ella</a:t>
            </a: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2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4"/>
          <p:cNvPicPr>
            <a:picLocks noChangeAspect="1" noChangeArrowheads="1"/>
          </p:cNvPicPr>
          <p:nvPr/>
        </p:nvPicPr>
        <p:blipFill>
          <a:blip r:embed="rId4">
            <a:lum bright="6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4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4"/>
          <p:cNvPicPr>
            <a:picLocks noChangeAspect="1" noChangeArrowheads="1"/>
          </p:cNvPicPr>
          <p:nvPr/>
        </p:nvPicPr>
        <p:blipFill>
          <a:blip r:embed="rId4">
            <a:lum bright="6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4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0" y="1844675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rgbClr val="FFFF00"/>
                </a:solidFill>
                <a:latin typeface="Trebuchet MS" pitchFamily="34" charset="0"/>
              </a:rPr>
              <a:t>La alegría más grande                                                 es la inesperada.</a:t>
            </a: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1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E"/>
          <p:cNvPicPr>
            <a:picLocks noChangeAspect="1" noChangeArrowheads="1"/>
          </p:cNvPicPr>
          <p:nvPr/>
        </p:nvPicPr>
        <p:blipFill>
          <a:blip r:embed="rId3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6"/>
          <p:cNvPicPr>
            <a:picLocks noChangeAspect="1" noChangeArrowheads="1"/>
          </p:cNvPicPr>
          <p:nvPr/>
        </p:nvPicPr>
        <p:blipFill>
          <a:blip r:embed="rId4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2" r="66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6"/>
          <p:cNvPicPr>
            <a:picLocks noChangeAspect="1" noChangeArrowheads="1"/>
          </p:cNvPicPr>
          <p:nvPr/>
        </p:nvPicPr>
        <p:blipFill>
          <a:blip r:embed="rId4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2" r="66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7" name="Picture 7" descr="6"/>
          <p:cNvPicPr>
            <a:picLocks noChangeAspect="1" noChangeArrowheads="1"/>
          </p:cNvPicPr>
          <p:nvPr/>
        </p:nvPicPr>
        <p:blipFill>
          <a:blip r:embed="rId4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2" r="66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6"/>
          <p:cNvPicPr>
            <a:picLocks noChangeAspect="1" noChangeArrowheads="1"/>
          </p:cNvPicPr>
          <p:nvPr/>
        </p:nvPicPr>
        <p:blipFill>
          <a:blip r:embed="rId4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2" r="66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0" y="0"/>
            <a:ext cx="91440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  <a:latin typeface="Trebuchet MS" pitchFamily="34" charset="0"/>
              </a:rPr>
              <a:t>La juventud es el paraíso de la vida                            la alegría es la juventud eterna del </a:t>
            </a:r>
            <a:r>
              <a:rPr lang="es-ES" sz="3200" b="1">
                <a:solidFill>
                  <a:schemeClr val="bg1"/>
                </a:solidFill>
                <a:latin typeface="Trebuchet MS" pitchFamily="34" charset="0"/>
              </a:rPr>
              <a:t>espíritu</a:t>
            </a:r>
            <a:r>
              <a:rPr lang="es-ES" sz="2800" b="1">
                <a:solidFill>
                  <a:schemeClr val="bg1"/>
                </a:solidFill>
                <a:latin typeface="Trebuchet MS" pitchFamily="34" charset="0"/>
              </a:rPr>
              <a:t>.</a:t>
            </a: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3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 tmFilter="0,0; .5, 1; 1, 1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45" r="465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10"/>
          <p:cNvPicPr>
            <a:picLocks noChangeAspect="1" noChangeArrowheads="1"/>
          </p:cNvPicPr>
          <p:nvPr/>
        </p:nvPicPr>
        <p:blipFill>
          <a:blip r:embed="rId4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2" r="512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10"/>
          <p:cNvPicPr>
            <a:picLocks noChangeAspect="1" noChangeArrowheads="1"/>
          </p:cNvPicPr>
          <p:nvPr/>
        </p:nvPicPr>
        <p:blipFill>
          <a:blip r:embed="rId4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2" r="512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10"/>
          <p:cNvPicPr>
            <a:picLocks noChangeAspect="1" noChangeArrowheads="1"/>
          </p:cNvPicPr>
          <p:nvPr/>
        </p:nvPicPr>
        <p:blipFill>
          <a:blip r:embed="rId4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2" r="512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10"/>
          <p:cNvPicPr>
            <a:picLocks noChangeAspect="1" noChangeArrowheads="1"/>
          </p:cNvPicPr>
          <p:nvPr/>
        </p:nvPicPr>
        <p:blipFill>
          <a:blip r:embed="rId4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2" r="512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Picture 9" descr="10"/>
          <p:cNvPicPr>
            <a:picLocks noChangeAspect="1" noChangeArrowheads="1"/>
          </p:cNvPicPr>
          <p:nvPr/>
        </p:nvPicPr>
        <p:blipFill>
          <a:blip r:embed="rId4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2" r="512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0" y="981075"/>
            <a:ext cx="9144000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rgbClr val="FFFF00"/>
                </a:solidFill>
                <a:latin typeface="Trebuchet MS" pitchFamily="34" charset="0"/>
              </a:rPr>
              <a:t> Cuando saltes de alegría                           cuida de que nadie te quite                            la tierra debajo de los pies.</a:t>
            </a: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5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" dur="5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98"/>
          <a:stretch>
            <a:fillRect/>
          </a:stretch>
        </p:blipFill>
        <p:spPr bwMode="auto">
          <a:xfrm>
            <a:off x="61913" y="0"/>
            <a:ext cx="90820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5"/>
          <p:cNvPicPr>
            <a:picLocks noChangeAspect="1" noChangeArrowheads="1"/>
          </p:cNvPicPr>
          <p:nvPr/>
        </p:nvPicPr>
        <p:blipFill>
          <a:blip r:embed="rId4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3189" r="1752" b="744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5"/>
          <p:cNvPicPr>
            <a:picLocks noChangeAspect="1" noChangeArrowheads="1"/>
          </p:cNvPicPr>
          <p:nvPr/>
        </p:nvPicPr>
        <p:blipFill>
          <a:blip r:embed="rId4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3189" r="1752" b="7442"/>
          <a:stretch>
            <a:fillRect/>
          </a:stretch>
        </p:blipFill>
        <p:spPr bwMode="auto">
          <a:xfrm>
            <a:off x="468313" y="476250"/>
            <a:ext cx="8064500" cy="583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 descr="5"/>
          <p:cNvPicPr>
            <a:picLocks noChangeAspect="1" noChangeArrowheads="1"/>
          </p:cNvPicPr>
          <p:nvPr/>
        </p:nvPicPr>
        <p:blipFill>
          <a:blip r:embed="rId4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3189" r="1752" b="7442"/>
          <a:stretch>
            <a:fillRect/>
          </a:stretch>
        </p:blipFill>
        <p:spPr bwMode="auto">
          <a:xfrm>
            <a:off x="900113" y="1268413"/>
            <a:ext cx="6985000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5"/>
          <p:cNvPicPr>
            <a:picLocks noChangeAspect="1" noChangeArrowheads="1"/>
          </p:cNvPicPr>
          <p:nvPr/>
        </p:nvPicPr>
        <p:blipFill>
          <a:blip r:embed="rId4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3189" r="1752" b="7442"/>
          <a:stretch>
            <a:fillRect/>
          </a:stretch>
        </p:blipFill>
        <p:spPr bwMode="auto">
          <a:xfrm>
            <a:off x="1692275" y="1989138"/>
            <a:ext cx="5759450" cy="287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1" name="Picture 9" descr="5"/>
          <p:cNvPicPr>
            <a:picLocks noChangeAspect="1" noChangeArrowheads="1"/>
          </p:cNvPicPr>
          <p:nvPr/>
        </p:nvPicPr>
        <p:blipFill>
          <a:blip r:embed="rId4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3189" r="1752" b="7442"/>
          <a:stretch>
            <a:fillRect/>
          </a:stretch>
        </p:blipFill>
        <p:spPr bwMode="auto">
          <a:xfrm>
            <a:off x="2411413" y="2636838"/>
            <a:ext cx="4608512" cy="1512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5"/>
          <p:cNvPicPr>
            <a:picLocks noChangeAspect="1" noChangeArrowheads="1"/>
          </p:cNvPicPr>
          <p:nvPr/>
        </p:nvPicPr>
        <p:blipFill>
          <a:blip r:embed="rId4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3189" r="1752" b="744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03" name="Text Box 11"/>
          <p:cNvSpPr txBox="1">
            <a:spLocks noChangeArrowheads="1"/>
          </p:cNvSpPr>
          <p:nvPr/>
        </p:nvSpPr>
        <p:spPr bwMode="auto">
          <a:xfrm>
            <a:off x="0" y="0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rgbClr val="0000FF"/>
                </a:solidFill>
                <a:latin typeface="Trebuchet MS" pitchFamily="34" charset="0"/>
              </a:rPr>
              <a:t>                         Bueno es tener alegría en casa                	                   y no haber de buscarla fuera.</a:t>
            </a: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2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2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2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J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 descr="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0" y="5791200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Trebuchet MS" pitchFamily="34" charset="0"/>
              </a:rPr>
              <a:t>               La alegría es la piedra filosofal                                           	      que todo lo convierte en oro</a:t>
            </a: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3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3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U"/>
          <p:cNvPicPr>
            <a:picLocks noChangeAspect="1" noChangeArrowheads="1"/>
          </p:cNvPicPr>
          <p:nvPr/>
        </p:nvPicPr>
        <p:blipFill>
          <a:blip r:embed="rId4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3" name="Picture 9" descr="U"/>
          <p:cNvPicPr>
            <a:picLocks noChangeAspect="1" noChangeArrowheads="1"/>
          </p:cNvPicPr>
          <p:nvPr/>
        </p:nvPicPr>
        <p:blipFill>
          <a:blip r:embed="rId4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805488"/>
            <a:ext cx="9144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Trebuchet MS" pitchFamily="34" charset="0"/>
              </a:rPr>
              <a:t> La alegría cuanto más se gasta más queda.</a:t>
            </a: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2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11"/>
          <p:cNvPicPr>
            <a:picLocks noChangeAspect="1" noChangeArrowheads="1"/>
          </p:cNvPicPr>
          <p:nvPr/>
        </p:nvPicPr>
        <p:blipFill>
          <a:blip r:embed="rId4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5" name="Picture 7" descr="11"/>
          <p:cNvPicPr>
            <a:picLocks noChangeAspect="1" noChangeArrowheads="1"/>
          </p:cNvPicPr>
          <p:nvPr/>
        </p:nvPicPr>
        <p:blipFill>
          <a:blip r:embed="rId4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5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 descr="11"/>
          <p:cNvPicPr>
            <a:picLocks noChangeAspect="1" noChangeArrowheads="1"/>
          </p:cNvPicPr>
          <p:nvPr/>
        </p:nvPicPr>
        <p:blipFill>
          <a:blip r:embed="rId4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7" name="Picture 9" descr="11"/>
          <p:cNvPicPr>
            <a:picLocks noChangeAspect="1" noChangeArrowheads="1"/>
          </p:cNvPicPr>
          <p:nvPr/>
        </p:nvPicPr>
        <p:blipFill>
          <a:blip r:embed="rId4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9" name="Text Box 11"/>
          <p:cNvSpPr txBox="1">
            <a:spLocks noChangeArrowheads="1"/>
          </p:cNvSpPr>
          <p:nvPr/>
        </p:nvSpPr>
        <p:spPr bwMode="auto">
          <a:xfrm>
            <a:off x="0" y="0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 dirty="0">
                <a:solidFill>
                  <a:schemeClr val="bg1"/>
                </a:solidFill>
                <a:latin typeface="Trebuchet MS" pitchFamily="34" charset="0"/>
              </a:rPr>
              <a:t> La alegría ha sido llamada                                                       “ El buen tiempo del corazón”</a:t>
            </a: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3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3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 tmFilter="0,0; .5, 1; 1, 1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9"/>
          <p:cNvPicPr>
            <a:picLocks noChangeAspect="1" noChangeArrowheads="1"/>
          </p:cNvPicPr>
          <p:nvPr/>
        </p:nvPicPr>
        <p:blipFill>
          <a:blip r:embed="rId4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9"/>
          <p:cNvPicPr>
            <a:picLocks noChangeAspect="1" noChangeArrowheads="1"/>
          </p:cNvPicPr>
          <p:nvPr/>
        </p:nvPicPr>
        <p:blipFill>
          <a:blip r:embed="rId4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49275"/>
            <a:ext cx="7777162" cy="575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9"/>
          <p:cNvPicPr>
            <a:picLocks noChangeAspect="1" noChangeArrowheads="1"/>
          </p:cNvPicPr>
          <p:nvPr/>
        </p:nvPicPr>
        <p:blipFill>
          <a:blip r:embed="rId4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268413"/>
            <a:ext cx="6480175" cy="4392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9"/>
          <p:cNvPicPr>
            <a:picLocks noChangeAspect="1" noChangeArrowheads="1"/>
          </p:cNvPicPr>
          <p:nvPr/>
        </p:nvPicPr>
        <p:blipFill>
          <a:blip r:embed="rId4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989138"/>
            <a:ext cx="4968875" cy="287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 descr="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4" name="Text Box 10"/>
          <p:cNvSpPr txBox="1">
            <a:spLocks noChangeArrowheads="1"/>
          </p:cNvSpPr>
          <p:nvPr/>
        </p:nvSpPr>
        <p:spPr bwMode="auto">
          <a:xfrm>
            <a:off x="0" y="4816475"/>
            <a:ext cx="9144000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rgbClr val="FFFF00"/>
                </a:solidFill>
                <a:latin typeface="Trebuchet MS" pitchFamily="34" charset="0"/>
              </a:rPr>
              <a:t>           Si exagerásemos nuestras alegrías                       	  como lo hacemos con nuestras penas                nuestros problemas perderían importancia.</a:t>
            </a: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4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1" name="Picture 11" descr="16"/>
          <p:cNvPicPr>
            <a:picLocks noChangeAspect="1" noChangeArrowheads="1"/>
          </p:cNvPicPr>
          <p:nvPr/>
        </p:nvPicPr>
        <p:blipFill>
          <a:blip r:embed="rId4">
            <a:lum bright="-12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2" r="432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16"/>
          <p:cNvPicPr>
            <a:picLocks noChangeAspect="1" noChangeArrowheads="1"/>
          </p:cNvPicPr>
          <p:nvPr/>
        </p:nvPicPr>
        <p:blipFill>
          <a:blip r:embed="rId4">
            <a:lum bright="-12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2" r="432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Picture 13" descr="16"/>
          <p:cNvPicPr>
            <a:picLocks noChangeAspect="1" noChangeArrowheads="1"/>
          </p:cNvPicPr>
          <p:nvPr/>
        </p:nvPicPr>
        <p:blipFill>
          <a:blip r:embed="rId4">
            <a:lum bright="-12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2" r="432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16"/>
          <p:cNvPicPr>
            <a:picLocks noChangeAspect="1" noChangeArrowheads="1"/>
          </p:cNvPicPr>
          <p:nvPr/>
        </p:nvPicPr>
        <p:blipFill>
          <a:blip r:embed="rId4">
            <a:lum bright="-12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2" r="432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5" name="Picture 15" descr="16"/>
          <p:cNvPicPr>
            <a:picLocks noChangeAspect="1" noChangeArrowheads="1"/>
          </p:cNvPicPr>
          <p:nvPr/>
        </p:nvPicPr>
        <p:blipFill>
          <a:blip r:embed="rId4">
            <a:lum bright="-12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2" r="432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36" name="Text Box 16"/>
          <p:cNvSpPr txBox="1">
            <a:spLocks noChangeArrowheads="1"/>
          </p:cNvSpPr>
          <p:nvPr/>
        </p:nvSpPr>
        <p:spPr bwMode="auto">
          <a:xfrm>
            <a:off x="0" y="188913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rgbClr val="FFFF00"/>
                </a:solidFill>
                <a:latin typeface="Trebuchet MS" pitchFamily="34" charset="0"/>
              </a:rPr>
              <a:t>La alegría es pena que se disimula;                                               sobre la tierra no hay nada más que dolores</a:t>
            </a: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50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5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6" name="Picture 6" descr="ALOSPE EDITION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2060575"/>
            <a:ext cx="4176712" cy="1223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0" y="1268413"/>
            <a:ext cx="9144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Trebuchet MS" pitchFamily="34" charset="0"/>
              </a:rPr>
              <a:t>                  EDICIÓN Y REALIZACIÓN</a:t>
            </a: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altLang="es-ES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b="1" smtClean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 smtClean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 smtClean="0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158</Words>
  <Application>Microsoft Office PowerPoint</Application>
  <PresentationFormat>Presentación en pantalla (4:3)</PresentationFormat>
  <Paragraphs>18</Paragraphs>
  <Slides>15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20" baseType="lpstr">
      <vt:lpstr>Arial</vt:lpstr>
      <vt:lpstr>Kristen ITC</vt:lpstr>
      <vt:lpstr>Trebuchet MS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8</cp:revision>
  <dcterms:created xsi:type="dcterms:W3CDTF">2021-02-14T16:49:51Z</dcterms:created>
  <dcterms:modified xsi:type="dcterms:W3CDTF">2021-03-28T08:23:09Z</dcterms:modified>
</cp:coreProperties>
</file>