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7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00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CEB8DC-A964-4326-859F-4DCC5822AA18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3621C6-749B-443D-A6B7-02635D6375F3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2C2279-C8B1-4BC8-AF9F-DEEEFF27A527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2DF867-B674-491E-8AE6-5295C23AC351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9F7112-8CA9-4B2B-BC1E-E7F73E5F9364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4EEBF2-1FB3-4ECD-BE8F-2AD8FA6DBF0E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200141-B372-4683-B9AE-40457DB43890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935431-D9DC-4C3B-BB46-24F94D2359F1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32EBFA-5F9E-4B07-B0DB-7DD611379F54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E8CA3F-84B8-4E11-ACB1-BC88A98C05AE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429C49-9935-4464-99BF-5966688B8E67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6035D9-2BB0-4060-81FB-E5E2051CDEA4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rockyfall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044575" y="115888"/>
            <a:ext cx="70564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72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MI FILOSOFIA FAVORITA</a:t>
            </a:r>
          </a:p>
        </p:txBody>
      </p:sp>
    </p:spTree>
  </p:cSld>
  <p:clrMapOvr>
    <a:masterClrMapping/>
  </p:clrMapOvr>
  <p:transition spd="med">
    <p:random/>
    <p:sndAc>
      <p:stSnd loop="1">
        <p:snd r:embed="rId3" name="Enya - The Sun in the Stre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elgi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0" y="2643188"/>
            <a:ext cx="4572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Un individuo con un reloj, sabe que hora es;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042988" y="5076825"/>
            <a:ext cx="7273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Un individuo con dos relojes.</a:t>
            </a:r>
          </a:p>
          <a:p>
            <a:pPr algn="r">
              <a:spcBef>
                <a:spcPct val="50000"/>
              </a:spcBef>
            </a:pPr>
            <a:r>
              <a:rPr lang="en-US" sz="28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Nunca esta seguro de la hora correcta.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cre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79388" y="2046288"/>
            <a:ext cx="4359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No veas donde caiste,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357438" y="4000500"/>
            <a:ext cx="57610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Mejor precisa, con que te resbalaste.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arch ro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50825" y="1757363"/>
            <a:ext cx="70945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E6EDE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Aprecia tu vida a través de tu vidrio frontal,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-6350" y="3125788"/>
            <a:ext cx="5083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b="1">
                <a:solidFill>
                  <a:srgbClr val="E6EDE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No por tu espejo retrovisor.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tree isla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0" y="1268413"/>
            <a:ext cx="3478213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Las personas dudarán de lo que dices,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614988" y="2852738"/>
            <a:ext cx="35290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…mas te creerán, por lo que haces.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waterfall brid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-36513" y="2781300"/>
            <a:ext cx="3276601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Se agradable con las personas mientras subes,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5761038" y="4267200"/>
            <a:ext cx="341947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Porque los necesitarás cuando vayas de picada.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lake mount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258888" y="1196975"/>
            <a:ext cx="41767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Nunca des explicaciones.</a:t>
            </a: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-152400" y="10445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2800">
              <a:latin typeface="Arial Rounded MT Bold" pitchFamily="34" charset="0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642938" y="3500438"/>
            <a:ext cx="5297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Tus amigos no las necesitan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1979613" y="4929188"/>
            <a:ext cx="38877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y tus enemigos no te creerán.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5" grpId="0"/>
      <p:bldP spid="122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dawn la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68313" y="765175"/>
            <a:ext cx="79930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Mientras buscas la venganza, prepara dos tumbas,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421063" y="5214938"/>
            <a:ext cx="4535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- una de ellas será tuya.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autumn and tr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15900" y="4797425"/>
            <a:ext cx="69484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El tiempo perdido que disfrutaste,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124075" y="5373688"/>
            <a:ext cx="6516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320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no fue tiempo perdido.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waterf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042988" y="404813"/>
            <a:ext cx="52800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3200" b="1">
                <a:solidFill>
                  <a:srgbClr val="00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Valor no es la ausencia de miedo,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23850" y="4868863"/>
            <a:ext cx="77041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00CC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mas bien tu habilidad para enfrentar el miedo.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dusk reflect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79388" y="2636838"/>
            <a:ext cx="7416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CC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Tienes que tener tu propio crecimiento,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258888" y="4133850"/>
            <a:ext cx="7812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b="1">
                <a:solidFill>
                  <a:srgbClr val="FFCC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no importa que tan alto haya sido tu padre.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aw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68313" y="1700213"/>
            <a:ext cx="66246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La mejor manera de predecir tu futuro,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219700" y="5357813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es creándolo.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Rectangle 7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1258888" y="2492375"/>
            <a:ext cx="67691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i="1">
                <a:latin typeface="Comic Sans MS" pitchFamily="66" charset="0"/>
              </a:rPr>
              <a:t>Si tambi</a:t>
            </a:r>
            <a:r>
              <a:rPr lang="es-ES" sz="2400" b="1" i="1">
                <a:latin typeface="Arial"/>
              </a:rPr>
              <a:t>é</a:t>
            </a:r>
            <a:r>
              <a:rPr lang="es-ES" sz="2400" b="1" i="1">
                <a:latin typeface="Comic Sans MS" pitchFamily="66" charset="0"/>
              </a:rPr>
              <a:t>n piensas como yo, </a:t>
            </a:r>
          </a:p>
          <a:p>
            <a:pPr>
              <a:spcBef>
                <a:spcPct val="50000"/>
              </a:spcBef>
            </a:pPr>
            <a:r>
              <a:rPr lang="es-ES" sz="2400" b="1" i="1">
                <a:latin typeface="Comic Sans MS" pitchFamily="66" charset="0"/>
              </a:rPr>
              <a:t>   comp</a:t>
            </a:r>
            <a:r>
              <a:rPr lang="es-ES" sz="2400" b="1" i="1">
                <a:latin typeface="Arial"/>
              </a:rPr>
              <a:t>á</a:t>
            </a:r>
            <a:r>
              <a:rPr lang="es-ES" sz="2400" b="1" i="1">
                <a:latin typeface="Comic Sans MS" pitchFamily="66" charset="0"/>
              </a:rPr>
              <a:t>rtela con tus amigos</a:t>
            </a:r>
            <a:r>
              <a:rPr lang="es-ES" sz="2400" b="1" i="1">
                <a:latin typeface="Arial"/>
              </a:rPr>
              <a:t>…</a:t>
            </a:r>
            <a:endParaRPr lang="es-ES" sz="2400" b="1" i="1">
              <a:latin typeface="Comic Sans MS" pitchFamily="66" charset="0"/>
            </a:endParaRP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979613" y="4724400"/>
            <a:ext cx="424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B7F9DF24-AC5F-4C47-A61E-E0B36D765CDC}" type="datetime2">
              <a:rPr lang="es-ES" sz="2000" b="1" i="1">
                <a:latin typeface="Book Antiqua" pitchFamily="18" charset="0"/>
              </a:rPr>
              <a:pPr>
                <a:spcBef>
                  <a:spcPct val="50000"/>
                </a:spcBef>
              </a:pPr>
              <a:t>sábado, 27 de julio de 2013</a:t>
            </a:fld>
            <a:endParaRPr lang="es-ES" sz="2000" b="1" i="1">
              <a:latin typeface="Book Antiqua" pitchFamily="18" charset="0"/>
            </a:endParaRPr>
          </a:p>
        </p:txBody>
      </p:sp>
      <p:pic>
        <p:nvPicPr>
          <p:cNvPr id="50182" name="Picture 6" descr="00036"/>
          <p:cNvPicPr>
            <a:picLocks noChangeAspect="1" noChangeArrowheads="1" noCrop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6011863" y="2954338"/>
            <a:ext cx="971550" cy="635000"/>
          </a:xfr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2</TotalTime>
  <Words>264</Words>
  <Application>Microsoft Office PowerPoint</Application>
  <PresentationFormat>Presentación en pantalla (4:3)</PresentationFormat>
  <Paragraphs>68</Paragraphs>
  <Slides>14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2013-07-27T16:20:01Z</dcterms:created>
  <dcterms:modified xsi:type="dcterms:W3CDTF">2013-07-27T16:22:25Z</dcterms:modified>
</cp:coreProperties>
</file>