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DdYEJ0cl44vHO16YHKRcw" hashData="NkoXAy0UgoMKU21zr2Fc/jGbi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14" y="-3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63048-D876-4CB3-ABAE-CF0491B73BE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9A959-C6D4-4AF9-A1E7-C2144D86A8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71AD9-A0AA-4129-A67B-210802B46D1C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373FD-1115-4048-AC73-E5580941BC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81921-EEFB-408B-A0A3-B0B319EFAE4D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7543-FEFE-4F24-B14F-8E7A4EF0C8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82EB9-F1AC-40E1-AB49-F4AA198C415D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D3B1C-607B-4B2C-846B-8B4DD3813D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6273F-E7E0-4F5D-9801-58EC51FBD8C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C7C7C-3271-4D3A-8C66-1D0AE2853C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D59E1-1BFD-43B3-83D0-C9CA8230B944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8E90E-33FD-4CBF-B2C4-2B13ABAA89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AC3D8-B221-4CFA-B243-03826A97EF32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03CF9-5D89-43C2-B979-53AE495D06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F132-4FBC-4D44-BA18-E8F19095621A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5BDC1-5DAF-49ED-8675-F57ACE88CD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BBE13-40A3-4513-9E96-84656006BF2E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40025-0C9B-4864-BB60-D4B359EF5C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510A1-B62C-473B-B077-C132ED05230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8AD50-199D-4491-8784-954C828DC9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BD93F-B9B9-47BA-939B-8C16C7DCDD8D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623FC-B39E-41B2-AFD6-5241762B30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CA877F-56EC-4C15-AFA6-0EBCB578A057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A5C693-34B7-4EC1-B507-896C23A3B7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E60B7F-234D-47D6-BAF4-E06A93A55AEA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FF9AC6-AD24-4E25-A914-4BF3DF6072F4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slow">
    <p:wipe dir="d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://www.fondecrans.be/mini/01/01/htc0083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4436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745288" y="342900"/>
            <a:ext cx="2232025" cy="44735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1. Madrugas.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Es una palabra que antes no estaba en tu vocabulario. No sabías su significado y por supuesto, nunca lo habías practicado. ¿Daños colaterales? Te salen ojeras y te ves más desmejorado pero la vida continúa. </a:t>
            </a:r>
          </a:p>
        </p:txBody>
      </p:sp>
      <p:pic>
        <p:nvPicPr>
          <p:cNvPr id="7" name="BJpianoman.wav">
            <a:hlinkClick r:id="" action="ppaction://media"/>
          </p:cNvPr>
          <p:cNvPicPr>
            <a:picLocks noRot="1" noChangeAspect="1"/>
          </p:cNvPicPr>
          <p:nvPr>
            <a:wavAudioFile r:embed="rId1" name="BJpianoman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fondosni.com/descarga/images/wallpapers/Rio_Silvestre-7955201280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6659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04025" y="555625"/>
            <a:ext cx="2089150" cy="4054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2. Tus padres tenían razón.</a:t>
            </a:r>
            <a:r>
              <a:rPr lang="es-ES" sz="20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0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0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A medida que pasan los años, tus padres no son esas personas odiosas que te hacen la vida imposible y están siempre encima de ti. Ahora os lleváis mejor y empiezas a darte cuenta de que tenían razón en </a:t>
            </a:r>
            <a:r>
              <a:rPr lang="es-ES" sz="2000" dirty="0" err="1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muuuuuchas</a:t>
            </a:r>
            <a:r>
              <a:rPr lang="es-ES" sz="20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 cosas. 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ostbeautifulplaceskerala.files.wordpress.com/2013/07/most-beautiful-places-in-kerala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3007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369050" y="1106488"/>
            <a:ext cx="2646363" cy="3013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3. Ya no sales nunca entre semana.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Habías quedado en que los jueves sí, pero no has podido cumplirlo. Los planes entre semana si son antes de las 8 sí, si no,  no. 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beautifultourplaceinkerala.files.wordpress.com/2013/01/kottayam-backwaters-tours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3722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6383338" y="387350"/>
            <a:ext cx="269875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4. Tampoco sales mucho los findes.</a:t>
            </a:r>
            <a:r>
              <a:rPr lang="es-ES" sz="20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0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0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Antes llegaba el viernes y era como "¡Por fin viernes! ¿Qué fiesta hay este fin de semana? ¿Con quién voy a quedar? Hace un tiempo que ya no estás tan eufórico y ahora es en plan: "Viernes, bien, tengo tooodo el fin de semana para descansar y hacer planes como cenar, ir al cine, ver una exposición o tomar unas cañas pero sin pasarme". 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files.all-free-download.com/downloadfiles/wallpapers/1600_1200/forest_watermill_wallpaper_rivers_nature_wallpaper_1600_1200_13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7027863" y="1577975"/>
            <a:ext cx="19621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5. Las resacas te duran 3 días.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Aquí no hay nada más que añadir. Quien lo probó lo sabe. 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http://wallpapers3.hellowallpaper.com/nature_collection-scenery--01_12-1280x960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227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6357938" y="950913"/>
            <a:ext cx="2681287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6. Ya nunca te acuestas de día.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Jamás, has olvidado lo que era eso. Compras los churros con chocolate por la mañana bien tempranito y no antes de acostarte.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://wallpapers4.hellowallpaper.com/travel_hawaiian-scenery_08-1920x1440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63007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3 Rectángulo"/>
          <p:cNvSpPr>
            <a:spLocks noChangeArrowheads="1"/>
          </p:cNvSpPr>
          <p:nvPr/>
        </p:nvSpPr>
        <p:spPr bwMode="auto">
          <a:xfrm>
            <a:off x="6335713" y="735013"/>
            <a:ext cx="2627312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7. Rutina del sábado por la mañana.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Ya no piensas en tirarte todo el día durmiendo sino en aprovechar el finde. Uno de los primeros pensamientos del sábado por la mañana es hacer tu rutina de gimnasio.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http://ecx.images-amazon.com/images/I/91CTGlYyaYL._SL1500_.jpg"/>
          <p:cNvSpPr>
            <a:spLocks noChangeAspect="1" noChangeArrowheads="1"/>
          </p:cNvSpPr>
          <p:nvPr/>
        </p:nvSpPr>
        <p:spPr bwMode="auto">
          <a:xfrm>
            <a:off x="63500" y="-136525"/>
            <a:ext cx="4675188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1267" name="Picture 4" descr="http://ecx.images-amazon.com/images/I/91CTGlYyaYL._SL1500_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60848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Rectángulo"/>
          <p:cNvSpPr>
            <a:spLocks noChangeArrowheads="1"/>
          </p:cNvSpPr>
          <p:nvPr/>
        </p:nvSpPr>
        <p:spPr bwMode="auto">
          <a:xfrm>
            <a:off x="6197600" y="827088"/>
            <a:ext cx="279082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8. Buscas planes alternativos.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Tienes que hacer un montón de cosas. Planeas viajes, priorizas tomar el aperitivo diurno (siempre sin pasarte, por supuesto)  o vas a alguna exposición que te han recomendado. 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51.radikal.ru/i133/1207/a1/a461b4c34be3.jpg"/>
          <p:cNvPicPr>
            <a:picLocks noChangeAspect="1" noChangeArrowheads="1"/>
          </p:cNvPicPr>
          <p:nvPr/>
        </p:nvPicPr>
        <p:blipFill>
          <a:blip r:embed="rId2"/>
          <a:srcRect r="27805"/>
          <a:stretch>
            <a:fillRect/>
          </a:stretch>
        </p:blipFill>
        <p:spPr bwMode="auto">
          <a:xfrm>
            <a:off x="0" y="0"/>
            <a:ext cx="59404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6026150" y="798513"/>
            <a:ext cx="29876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9. Compartir piso ya NO es una idea genial.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Llega un momento en que estás hasta el cuello de los (malos) rollos de la gente, en que pasas de todo el mundo y (si puedes) quieres vivir sol@ a toda costa. Este síntoma es claro de que te estás haciendo mayor. </a:t>
            </a: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3-media1.fl.yelpcdn.com/buphoto/-1HVQTI2Vz_A_vW7mU1KgA/o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31915"/>
          <a:stretch>
            <a:fillRect/>
          </a:stretch>
        </p:blipFill>
        <p:spPr bwMode="auto">
          <a:xfrm>
            <a:off x="0" y="0"/>
            <a:ext cx="6219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6210300" y="842963"/>
            <a:ext cx="29337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10. Tu nevera está llena de comida en lugar de haber cervezas.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Se parece cada día más a una nevera de madre. Es algo de lo que no te das cuenta pero que un día constatas de golpe.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endParaRPr lang="es-ES" sz="240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-media-cache-ak0.pinimg.com/736x/46/7a/a8/467aa8b5e6269d6d2d3a828d4f55ec45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18810"/>
          <a:stretch>
            <a:fillRect/>
          </a:stretch>
        </p:blipFill>
        <p:spPr bwMode="auto">
          <a:xfrm>
            <a:off x="0" y="0"/>
            <a:ext cx="66802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6804025" y="555625"/>
            <a:ext cx="233997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11. Empiezas a cocinar.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Jamás has sabido hacer más de un sándwich mixto o un plato de pasta y fíjate tú, quién te iba a decir a ti que sabrías preparar lentejas y preocuparte por lo que comes.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gifs-animados.es/wallpapers/wallpapers/rios/wallpaper-rios-5045696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6932613" y="207963"/>
            <a:ext cx="212407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12. Ya pagas recibos.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Antes todo te lo pagaban tus padres. Empezaste tímidamente con el estracto del móvil pero la cosa se fue yendo de madre y ahora haces hasta la declaración de la renta 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dn28.us1.fansshare.com/photograph/1024x768/sceneries-scenery-hd-free-resolution-hd-wallpapers-1804372595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8659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6918325" y="906463"/>
            <a:ext cx="2195513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11. No te parece tan mala idea sentarte en los conciertos.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 no comprendes eso de hacer cola tres días o estar en primera fila. ¿Para qué?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endParaRPr lang="es-ES" sz="240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http://hdscreen.me/walls/people/forests-nature-rivers-2889404-1024x768.jpg"/>
          <p:cNvSpPr>
            <a:spLocks noChangeAspect="1" noChangeArrowheads="1"/>
          </p:cNvSpPr>
          <p:nvPr/>
        </p:nvSpPr>
        <p:spPr bwMode="auto">
          <a:xfrm>
            <a:off x="155575" y="-1965325"/>
            <a:ext cx="5486400" cy="411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7411" name="AutoShape 4" descr="http://hdscreen.me/walls/people/forests-nature-rivers-2889404-1024x768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7412" name="AutoShape 6" descr="http://hdscreen.me/walls/people/forests-nature-rivers-2889404-1280x1024.jpg"/>
          <p:cNvSpPr>
            <a:spLocks noChangeAspect="1" noChangeArrowheads="1"/>
          </p:cNvSpPr>
          <p:nvPr/>
        </p:nvSpPr>
        <p:spPr bwMode="auto">
          <a:xfrm>
            <a:off x="155575" y="-1965325"/>
            <a:ext cx="5145088" cy="411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7413" name="4 Imagen" descr="forests-nature-rivers-2889404-1280x1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4293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5 Rectángulo"/>
          <p:cNvSpPr>
            <a:spLocks noChangeArrowheads="1"/>
          </p:cNvSpPr>
          <p:nvPr/>
        </p:nvSpPr>
        <p:spPr bwMode="auto">
          <a:xfrm>
            <a:off x="6516688" y="1370013"/>
            <a:ext cx="24828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12. No eres tan alt@.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Siempre has sido más grande que tus padres y ahora los chavales te sacan 2 cabezas como si nada.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anawalls.com/repic/image.php?src=http://www.anawalls.com/images/nature/stones-autumn-river-forest-beaches-paint-october.jpg&amp;h=800&amp;w=960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1769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6310313" y="1663700"/>
            <a:ext cx="2754312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13. Cuando ya no tienes edad para irte de Interrail.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Sorry! .-. (Interrail: ¡Una aventura en tren!)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endParaRPr lang="es-ES" sz="240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fondosni.com/images/wallpapers/Rio_Chico-2230721280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659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6640513" y="-90488"/>
            <a:ext cx="2501900" cy="520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14. Achaques.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No te ha dolido nada en tu vida pero.... te levantas de la cama como si en vez de dormir te hubieras pasado la noche cavando zanjas, siempre tienes a mano algún tipo de analgésico por si acaso y tu espalda te dice "hola qué tal" casi todos los días. 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4.bp.blogspot.com/-LI2kLcN8ZEU/VDoIC52C16I/AAAAAAAAMg4/MuIa0E4iJEc/s1600/im_genes_gratis_para_fondos_y_wallpapers_de_paisajes_motos_piscinas_y_playas_fotos_libres_3_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7235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7235825" y="411163"/>
            <a:ext cx="190817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15. Ya te echas crema.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Una hidratante pero estás pensando seriamente en pasarte a una antiedad potente. Además, ya no recuerdas cuando te salió tu primera cana.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tatic1.squarespace.com/static/530ccf7ce4b05f876e3441d6/530fb9bfe4b0a39dbd7c858c/538b355ee4b09fbf36766a6f/1401637118108/River+02.jpg?format=1000w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6694" r="10548"/>
          <a:stretch>
            <a:fillRect/>
          </a:stretch>
        </p:blipFill>
        <p:spPr bwMode="auto">
          <a:xfrm>
            <a:off x="0" y="0"/>
            <a:ext cx="75612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7596188" y="842963"/>
            <a:ext cx="1547812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16. Sabes lo que son los casettes y el walkman.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 solo tú conoces lo bien que se rebobinaban las cintas con un boli BIG.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britainexpress.com/zen/albums/potd/800River-Tweed-0165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6951663" y="884238"/>
            <a:ext cx="205105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17. Las canciones que bailabas cuando empezabas a salir ya son clásicos.</a:t>
            </a: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Mal asunto este.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 descr="http://top1walls.com/walls/anime-manga/japan-views-nature-1724217-1920x1200.jpg"/>
          <p:cNvSpPr>
            <a:spLocks noChangeAspect="1" noChangeArrowheads="1"/>
          </p:cNvSpPr>
          <p:nvPr/>
        </p:nvSpPr>
        <p:spPr bwMode="auto">
          <a:xfrm>
            <a:off x="155575" y="-1965325"/>
            <a:ext cx="6580188" cy="411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3555" name="AutoShape 4" descr="http://top1walls.com/walls/anime-manga/japan-views-nature-1724217-1920x1200.jpg"/>
          <p:cNvSpPr>
            <a:spLocks noChangeAspect="1" noChangeArrowheads="1"/>
          </p:cNvSpPr>
          <p:nvPr/>
        </p:nvSpPr>
        <p:spPr bwMode="auto">
          <a:xfrm>
            <a:off x="155575" y="-1965325"/>
            <a:ext cx="6580188" cy="411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3556" name="AutoShape 6" descr="http://top1walls.com/walls/anime-manga/japan-views-nature-1724217-1920x120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3557" name="4 Imagen" descr="japan-views-nature-1724217-1920x12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199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5 Rectángulo"/>
          <p:cNvSpPr>
            <a:spLocks noChangeArrowheads="1"/>
          </p:cNvSpPr>
          <p:nvPr/>
        </p:nvSpPr>
        <p:spPr bwMode="auto">
          <a:xfrm>
            <a:off x="7092950" y="1276350"/>
            <a:ext cx="20510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18. Cuando tus ídolos son menores que tú.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Antes escuchabas a las Spice Girls, ahora a Sweet California.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agenesfotos.com/wp-content/2009/11/rios-montes-10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7085013" y="412750"/>
            <a:ext cx="1852612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19. Te trabas con la tecnología.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Te creías muy de la generación de Internet pero hay cosas que se te escapan y un bebé de dos años ya maneja la tablet mejor que tú. Lo siento.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endParaRPr lang="es-ES" sz="240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lh6.googleusercontent.com/-UHSOn7I9VDY/UUCwbwaKIxI/AAAAAAAADqw/VBohctMmWwk/w800-h800/celeste%2Bri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199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7164388" y="411163"/>
            <a:ext cx="1979612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20. Cuando admites que hay más redes sociales de las que puedes controlar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 no se te pasa por la cabeza ni hacerte Snapchat, Vine o cualquier otra. Pasas total.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endParaRPr lang="es-ES" sz="240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sonferrer.com/fondos_escritorio/rios/rio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7002463" y="249238"/>
            <a:ext cx="2141537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21. Te molestan mucho las nuevas modas.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Estás fuera de onda y sufres cuando alguien te habla del normcore o de los lumbersexuales. Tampoco entiendes muy bien el fenómeno de los Youtubers ni cómo se ganan la vida. </a:t>
            </a: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http://www.anawalls.com/images/nature/autumn-park-river-shop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Rectángulo"/>
          <p:cNvSpPr>
            <a:spLocks noChangeArrowheads="1"/>
          </p:cNvSpPr>
          <p:nvPr/>
        </p:nvSpPr>
        <p:spPr bwMode="auto">
          <a:xfrm>
            <a:off x="6873875" y="738188"/>
            <a:ext cx="21431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22. Flipas con la gente que ha nacido en el 2000.</a:t>
            </a: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No sabría explicar esta sensación pero es muy fuerte.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anawalls.com/images/nature/trees-river-autumn-moss-roots-green-leaves-yellow-stre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6858000" y="1131888"/>
            <a:ext cx="22860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23. Cuando los universitarios te parecen niños.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Tú no eras tan dócil y tan poco espabilado cuando empezaste la carrera (ahora grado). 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ttp://www.fondos7.net/wallpaper-original/wallpapers/hermoso-paisajes-selva-97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48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3 Rectángulo"/>
          <p:cNvSpPr>
            <a:spLocks noChangeArrowheads="1"/>
          </p:cNvSpPr>
          <p:nvPr/>
        </p:nvSpPr>
        <p:spPr bwMode="auto">
          <a:xfrm>
            <a:off x="7145338" y="411163"/>
            <a:ext cx="1998662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24. No hablas el mismo idioma que los chavales jóvenes.</a:t>
            </a: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4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Tú dices guay, ellos, jarto y mola todo. Tampoco eres capaz de interpretar sus whatsapps, estás fuera de juego. 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lh6.googleusercontent.com/-HHePDaHg7Nc/Uz10_ONYopI/AAAAAAAAClI/_xtCQYbOgHA/w821-h1000/tumblr_mxahjaFn3b1s4eggt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6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5237163" y="700088"/>
            <a:ext cx="3906837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25. Cuando buscas casa fuera del centro.</a:t>
            </a: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Ya no soportas los ruidos y las juergas continuas. Prefieres algo más tranquilo que te permita ahorrar (ese concepto, ahorrar) y vivir más tranquilo. Empiezas a entender expresiones como amigos de segunda vuelta. 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fondos10.net/wp-content/uploads/2010/05/Hermoso-lag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64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7092950" y="1276350"/>
            <a:ext cx="18526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26. Cuando alguien por la calle te dice señor o señora.</a:t>
            </a: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Ese momento. 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tapeta-wiosna-jezioro-gory-drzewo.na-pulpit.com/pokaz_obrazek.php?adres=wiosna-jezioro-gory-drzewo&amp;rozdzielczosc=1280x800"/>
          <p:cNvPicPr>
            <a:picLocks noChangeAspect="1" noChangeArrowheads="1"/>
          </p:cNvPicPr>
          <p:nvPr/>
        </p:nvPicPr>
        <p:blipFill>
          <a:blip r:embed="rId2"/>
          <a:srcRect l="5682" r="1994"/>
          <a:stretch>
            <a:fillRect/>
          </a:stretch>
        </p:blipFill>
        <p:spPr bwMode="auto">
          <a:xfrm>
            <a:off x="0" y="0"/>
            <a:ext cx="75961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Rectángulo"/>
          <p:cNvSpPr>
            <a:spLocks noChangeArrowheads="1"/>
          </p:cNvSpPr>
          <p:nvPr/>
        </p:nvSpPr>
        <p:spPr bwMode="auto">
          <a:xfrm>
            <a:off x="7507288" y="1631950"/>
            <a:ext cx="1709737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27. Sabes lo que significa</a:t>
            </a: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b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</a:br>
            <a:r>
              <a:rPr lang="es-ES" sz="280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Tú y yo lo sabíamos . </a:t>
            </a:r>
          </a:p>
        </p:txBody>
      </p:sp>
      <p:pic>
        <p:nvPicPr>
          <p:cNvPr id="32772" name="3 Imagen" descr="Buchstabe_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371975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_hago_may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me_hago_mayor</Template>
  <TotalTime>1</TotalTime>
  <Words>270</Words>
  <Application>Microsoft Office PowerPoint</Application>
  <PresentationFormat>Presentación en pantalla (16:9)</PresentationFormat>
  <Paragraphs>29</Paragraphs>
  <Slides>29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Aparajita</vt:lpstr>
      <vt:lpstr>me_hago_mayor</vt:lpstr>
      <vt:lpstr>1_Tema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2016-04-01T19:37:27Z</dcterms:created>
  <dcterms:modified xsi:type="dcterms:W3CDTF">2016-04-01T19:39:08Z</dcterms:modified>
</cp:coreProperties>
</file>