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32" r:id="rId2"/>
  </p:sldMasterIdLst>
  <p:notesMasterIdLst>
    <p:notesMasterId r:id="rId59"/>
  </p:notesMasterIdLst>
  <p:sldIdLst>
    <p:sldId id="257" r:id="rId3"/>
    <p:sldId id="323" r:id="rId4"/>
    <p:sldId id="322" r:id="rId5"/>
    <p:sldId id="260" r:id="rId6"/>
    <p:sldId id="321" r:id="rId7"/>
    <p:sldId id="303" r:id="rId8"/>
    <p:sldId id="324" r:id="rId9"/>
    <p:sldId id="267" r:id="rId10"/>
    <p:sldId id="325" r:id="rId11"/>
    <p:sldId id="268" r:id="rId12"/>
    <p:sldId id="326" r:id="rId13"/>
    <p:sldId id="270" r:id="rId14"/>
    <p:sldId id="327" r:id="rId15"/>
    <p:sldId id="265" r:id="rId16"/>
    <p:sldId id="328" r:id="rId17"/>
    <p:sldId id="259" r:id="rId18"/>
    <p:sldId id="329" r:id="rId19"/>
    <p:sldId id="312" r:id="rId20"/>
    <p:sldId id="330" r:id="rId21"/>
    <p:sldId id="304" r:id="rId22"/>
    <p:sldId id="331" r:id="rId23"/>
    <p:sldId id="305" r:id="rId24"/>
    <p:sldId id="332" r:id="rId25"/>
    <p:sldId id="306" r:id="rId26"/>
    <p:sldId id="333" r:id="rId27"/>
    <p:sldId id="311" r:id="rId28"/>
    <p:sldId id="334" r:id="rId29"/>
    <p:sldId id="307" r:id="rId30"/>
    <p:sldId id="335" r:id="rId31"/>
    <p:sldId id="309" r:id="rId32"/>
    <p:sldId id="336" r:id="rId33"/>
    <p:sldId id="273" r:id="rId34"/>
    <p:sldId id="337" r:id="rId35"/>
    <p:sldId id="308" r:id="rId36"/>
    <p:sldId id="338" r:id="rId37"/>
    <p:sldId id="274" r:id="rId38"/>
    <p:sldId id="314" r:id="rId39"/>
    <p:sldId id="272" r:id="rId40"/>
    <p:sldId id="339" r:id="rId41"/>
    <p:sldId id="262" r:id="rId42"/>
    <p:sldId id="340" r:id="rId43"/>
    <p:sldId id="269" r:id="rId44"/>
    <p:sldId id="341" r:id="rId45"/>
    <p:sldId id="275" r:id="rId46"/>
    <p:sldId id="342" r:id="rId47"/>
    <p:sldId id="281" r:id="rId48"/>
    <p:sldId id="344" r:id="rId49"/>
    <p:sldId id="282" r:id="rId50"/>
    <p:sldId id="354" r:id="rId51"/>
    <p:sldId id="296" r:id="rId52"/>
    <p:sldId id="360" r:id="rId53"/>
    <p:sldId id="347" r:id="rId54"/>
    <p:sldId id="361" r:id="rId55"/>
    <p:sldId id="362" r:id="rId56"/>
    <p:sldId id="363" r:id="rId57"/>
    <p:sldId id="364"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97xdAGrkPg5vIFWAzrJcbg" hashData="ZSkc3Bwa9wpzry4mZx3dELnxrV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13AFF2"/>
    <a:srgbClr val="4659FF"/>
    <a:srgbClr val="0F8AB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3" d="100"/>
          <a:sy n="83" d="100"/>
        </p:scale>
        <p:origin x="-978"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charset="0"/>
                <a:cs typeface="Arial" charset="0"/>
              </a:defRPr>
            </a:lvl1pPr>
          </a:lstStyle>
          <a:p>
            <a:pPr>
              <a:defRPr/>
            </a:pPr>
            <a:endParaRPr lang="es-PE"/>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cs typeface="Arial" charset="0"/>
              </a:defRPr>
            </a:lvl1pPr>
          </a:lstStyle>
          <a:p>
            <a:pPr>
              <a:defRPr/>
            </a:pPr>
            <a:fld id="{4289168D-A343-4FA7-AC1E-5D8628DB1C49}" type="datetime1">
              <a:rPr lang="en-US"/>
              <a:pPr>
                <a:defRPr/>
              </a:pPr>
              <a:t>3/26/2018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s-PE"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charset="0"/>
                <a:cs typeface="Arial" charset="0"/>
              </a:defRPr>
            </a:lvl1pPr>
          </a:lstStyle>
          <a:p>
            <a:pPr>
              <a:defRPr/>
            </a:pPr>
            <a:endParaRPr lang="es-P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cs typeface="Arial" charset="0"/>
              </a:defRPr>
            </a:lvl1pPr>
          </a:lstStyle>
          <a:p>
            <a:pPr>
              <a:defRPr/>
            </a:pPr>
            <a:fld id="{27402DE1-4E61-4850-9937-C93D19288C22}" type="slidenum">
              <a:rPr lang="en-US"/>
              <a:pPr>
                <a:defRPr/>
              </a:pPr>
              <a:t>‹Nº›</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ln>
            <a:miter lim="800000"/>
            <a:headEnd/>
            <a:tailEnd/>
          </a:ln>
        </p:spPr>
        <p:txBody>
          <a:bodyPr/>
          <a:lstStyle/>
          <a:p>
            <a:fld id="{D2624E9C-71F1-4D53-A3D7-EC785414579C}" type="slidenum">
              <a:rPr lang="ar-SA" smtClean="0">
                <a:latin typeface="Calibri" pitchFamily="34" charset="0"/>
                <a:cs typeface="Arial" pitchFamily="34" charset="0"/>
              </a:rPr>
              <a:pPr/>
              <a:t>1</a:t>
            </a:fld>
            <a:endParaRPr lang="en-US" smtClean="0">
              <a:latin typeface="Calibri" pitchFamily="34" charset="0"/>
              <a:cs typeface="Arial" pitchFamily="34" charset="0"/>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a:lstStyle/>
          <a:p>
            <a:pPr eaLnBrk="1" hangingPunct="1">
              <a:spcBef>
                <a:spcPct val="0"/>
              </a:spcBef>
            </a:pPr>
            <a:endParaRPr lang="fr-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4" name="Freeform 8"/>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latin typeface="Arial" charset="0"/>
              <a:cs typeface="Arial" charset="0"/>
            </a:endParaRPr>
          </a:p>
        </p:txBody>
      </p:sp>
      <p:sp>
        <p:nvSpPr>
          <p:cNvPr id="5" name="Freeform 10"/>
          <p:cNvSpPr>
            <a:spLocks/>
          </p:cNvSpPr>
          <p:nvPr/>
        </p:nvSpPr>
        <p:spPr bwMode="auto">
          <a:xfrm>
            <a:off x="6105525" y="0"/>
            <a:ext cx="3038475" cy="6858000"/>
          </a:xfrm>
          <a:custGeom>
            <a:avLst/>
            <a:gdLst>
              <a:gd name="T0" fmla="*/ 3038475 w 1914"/>
              <a:gd name="T1" fmla="*/ 14258 h 4329"/>
              <a:gd name="T2" fmla="*/ 3038475 w 1914"/>
              <a:gd name="T3" fmla="*/ 6858000 h 4329"/>
              <a:gd name="T4" fmla="*/ 323850 w 1914"/>
              <a:gd name="T5" fmla="*/ 6854832 h 4329"/>
              <a:gd name="T6" fmla="*/ 0 w 1914"/>
              <a:gd name="T7" fmla="*/ 0 h 4329"/>
              <a:gd name="T8" fmla="*/ 3038475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1608" y="1590"/>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latin typeface="Arial" charset="0"/>
              <a:cs typeface="Arial" charset="0"/>
            </a:endParaRPr>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s-ES" smtClean="0"/>
              <a:t>Haga clic para modificar el estilo de título del patrón</a:t>
            </a:r>
            <a:endParaRPr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6" name="Date Placeholder 29"/>
          <p:cNvSpPr>
            <a:spLocks noGrp="1"/>
          </p:cNvSpPr>
          <p:nvPr>
            <p:ph type="dt" sz="half" idx="10"/>
          </p:nvPr>
        </p:nvSpPr>
        <p:spPr/>
        <p:txBody>
          <a:bodyPr/>
          <a:lstStyle>
            <a:lvl1pPr>
              <a:defRPr/>
            </a:lvl1pPr>
          </a:lstStyle>
          <a:p>
            <a:pPr>
              <a:defRPr/>
            </a:pPr>
            <a:fld id="{5A0BDF1D-E03F-4E08-9945-9C8F48111484}" type="datetime1">
              <a:rPr lang="en-US"/>
              <a:pPr>
                <a:defRPr/>
              </a:pPr>
              <a:t>3/26/2018</a:t>
            </a:fld>
            <a:endParaRPr lang="en-US" dirty="0"/>
          </a:p>
        </p:txBody>
      </p:sp>
      <p:sp>
        <p:nvSpPr>
          <p:cNvPr id="7" name="Footer Placeholder 18"/>
          <p:cNvSpPr>
            <a:spLocks noGrp="1"/>
          </p:cNvSpPr>
          <p:nvPr>
            <p:ph type="ftr" sz="quarter" idx="11"/>
          </p:nvPr>
        </p:nvSpPr>
        <p:spPr/>
        <p:txBody>
          <a:bodyPr/>
          <a:lstStyle>
            <a:lvl1pPr>
              <a:defRPr/>
            </a:lvl1pPr>
          </a:lstStyle>
          <a:p>
            <a:pPr>
              <a:defRPr/>
            </a:pPr>
            <a:endParaRPr lang="es-PE"/>
          </a:p>
        </p:txBody>
      </p:sp>
      <p:sp>
        <p:nvSpPr>
          <p:cNvPr id="8" name="Slide Number Placeholder 26"/>
          <p:cNvSpPr>
            <a:spLocks noGrp="1"/>
          </p:cNvSpPr>
          <p:nvPr>
            <p:ph type="sldNum" sz="quarter" idx="12"/>
          </p:nvPr>
        </p:nvSpPr>
        <p:spPr/>
        <p:txBody>
          <a:bodyPr/>
          <a:lstStyle>
            <a:lvl1pPr>
              <a:defRPr/>
            </a:lvl1pPr>
          </a:lstStyle>
          <a:p>
            <a:pPr>
              <a:defRPr/>
            </a:pPr>
            <a:fld id="{2563282E-EC8A-4F85-8A45-E39E3836C7FB}" type="slidenum">
              <a:rPr lang="en-US"/>
              <a:pPr>
                <a:defRPr/>
              </a:pPr>
              <a:t>‹Nº›</a:t>
            </a:fld>
            <a:endParaRPr lang="en-US" dirty="0"/>
          </a:p>
        </p:txBody>
      </p:sp>
    </p:spTree>
  </p:cSld>
  <p:clrMapOvr>
    <a:overrideClrMapping bg1="dk1" tx1="lt1" bg2="dk2" tx2="lt2" accent1="accent1" accent2="accent2" accent3="accent3" accent4="accent4" accent5="accent5" accent6="accent6" hlink="hlink" folHlink="folHlink"/>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8CE8C318-3EF7-4927-B7AB-FA7B3189B001}" type="datetime1">
              <a:rPr lang="en-US"/>
              <a:pPr>
                <a:defRPr/>
              </a:pPr>
              <a:t>3/26/2018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B392FAAA-DBBC-4AFA-9552-1A6FC7E9FB25}" type="slidenum">
              <a:rPr lang="en-US"/>
              <a:pPr>
                <a:defRPr/>
              </a:pPr>
              <a:t>‹Nº›</a:t>
            </a:fld>
            <a:endParaRPr lang="en-US" dirty="0"/>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4" name="Freeform 8"/>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latin typeface="Arial" charset="0"/>
              <a:cs typeface="Arial" charset="0"/>
            </a:endParaRPr>
          </a:p>
        </p:txBody>
      </p:sp>
      <p:sp>
        <p:nvSpPr>
          <p:cNvPr id="5" name="Freeform 10"/>
          <p:cNvSpPr>
            <a:spLocks/>
          </p:cNvSpPr>
          <p:nvPr/>
        </p:nvSpPr>
        <p:spPr bwMode="auto">
          <a:xfrm>
            <a:off x="6105525" y="0"/>
            <a:ext cx="3038475" cy="6858000"/>
          </a:xfrm>
          <a:custGeom>
            <a:avLst/>
            <a:gdLst>
              <a:gd name="T0" fmla="*/ 3038475 w 1914"/>
              <a:gd name="T1" fmla="*/ 14258 h 4329"/>
              <a:gd name="T2" fmla="*/ 3038475 w 1914"/>
              <a:gd name="T3" fmla="*/ 6858000 h 4329"/>
              <a:gd name="T4" fmla="*/ 323850 w 1914"/>
              <a:gd name="T5" fmla="*/ 6854832 h 4329"/>
              <a:gd name="T6" fmla="*/ 0 w 1914"/>
              <a:gd name="T7" fmla="*/ 0 h 4329"/>
              <a:gd name="T8" fmla="*/ 3038475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1608" y="1590"/>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latin typeface="Arial" charset="0"/>
              <a:cs typeface="Arial" charset="0"/>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6" name="Date Placeholder 3"/>
          <p:cNvSpPr>
            <a:spLocks noGrp="1"/>
          </p:cNvSpPr>
          <p:nvPr>
            <p:ph type="dt" sz="half" idx="10"/>
          </p:nvPr>
        </p:nvSpPr>
        <p:spPr/>
        <p:txBody>
          <a:bodyPr/>
          <a:lstStyle>
            <a:lvl1pPr>
              <a:defRPr/>
            </a:lvl1pPr>
          </a:lstStyle>
          <a:p>
            <a:pPr>
              <a:defRPr/>
            </a:pPr>
            <a:fld id="{9E27FF43-4F80-4F39-91CD-26A845F5D7A7}" type="datetime1">
              <a:rPr lang="en-US"/>
              <a:pPr>
                <a:defRPr/>
              </a:pPr>
              <a:t>3/26/2018</a:t>
            </a:fld>
            <a:endParaRPr lang="en-US" dirty="0"/>
          </a:p>
        </p:txBody>
      </p:sp>
      <p:sp>
        <p:nvSpPr>
          <p:cNvPr id="7" name="Footer Placeholder 4"/>
          <p:cNvSpPr>
            <a:spLocks noGrp="1"/>
          </p:cNvSpPr>
          <p:nvPr>
            <p:ph type="ftr" sz="quarter" idx="11"/>
          </p:nvPr>
        </p:nvSpPr>
        <p:spPr/>
        <p:txBody>
          <a:bodyPr/>
          <a:lstStyle>
            <a:lvl1pPr>
              <a:defRPr/>
            </a:lvl1pPr>
          </a:lstStyle>
          <a:p>
            <a:pPr>
              <a:defRPr/>
            </a:pPr>
            <a:endParaRPr lang="es-PE"/>
          </a:p>
        </p:txBody>
      </p:sp>
      <p:sp>
        <p:nvSpPr>
          <p:cNvPr id="8" name="Slide Number Placeholder 5"/>
          <p:cNvSpPr>
            <a:spLocks noGrp="1"/>
          </p:cNvSpPr>
          <p:nvPr>
            <p:ph type="sldNum" sz="quarter" idx="12"/>
          </p:nvPr>
        </p:nvSpPr>
        <p:spPr/>
        <p:txBody>
          <a:bodyPr/>
          <a:lstStyle>
            <a:lvl1pPr>
              <a:defRPr/>
            </a:lvl1pPr>
          </a:lstStyle>
          <a:p>
            <a:pPr>
              <a:defRPr/>
            </a:pPr>
            <a:fld id="{8D6D7554-2CB1-4325-924C-5BB81B165893}" type="slidenum">
              <a:rPr lang="en-US"/>
              <a:pPr>
                <a:defRPr/>
              </a:pPr>
              <a:t>‹Nº›</a:t>
            </a:fld>
            <a:endParaRPr lang="en-US" dirty="0"/>
          </a:p>
        </p:txBody>
      </p:sp>
    </p:spTree>
  </p:cSld>
  <p:clrMapOvr>
    <a:overrideClrMapping bg1="dk1" tx1="lt1" bg2="dk2" tx2="lt2" accent1="accent1" accent2="accent2" accent3="accent3" accent4="accent4" accent5="accent5" accent6="accent6" hlink="hlink" folHlink="folHlink"/>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9"/>
          <p:cNvSpPr>
            <a:spLocks noGrp="1"/>
          </p:cNvSpPr>
          <p:nvPr>
            <p:ph type="dt" sz="half" idx="10"/>
          </p:nvPr>
        </p:nvSpPr>
        <p:spPr/>
        <p:txBody>
          <a:bodyPr/>
          <a:lstStyle>
            <a:lvl1pPr>
              <a:defRPr/>
            </a:lvl1pPr>
          </a:lstStyle>
          <a:p>
            <a:pPr>
              <a:defRPr/>
            </a:pPr>
            <a:fld id="{8B99AED1-9B3A-4431-ABE9-D7890FD50DAE}" type="datetime1">
              <a:rPr lang="en-US"/>
              <a:pPr>
                <a:defRPr/>
              </a:pPr>
              <a:t>3/26/2018</a:t>
            </a:fld>
            <a:endParaRPr lang="en-US" dirty="0"/>
          </a:p>
        </p:txBody>
      </p:sp>
      <p:sp>
        <p:nvSpPr>
          <p:cNvPr id="6" name="Footer Placeholder 21"/>
          <p:cNvSpPr>
            <a:spLocks noGrp="1"/>
          </p:cNvSpPr>
          <p:nvPr>
            <p:ph type="ftr" sz="quarter" idx="11"/>
          </p:nvPr>
        </p:nvSpPr>
        <p:spPr/>
        <p:txBody>
          <a:bodyPr/>
          <a:lstStyle>
            <a:lvl1pPr>
              <a:defRPr/>
            </a:lvl1pPr>
          </a:lstStyle>
          <a:p>
            <a:pPr>
              <a:defRPr/>
            </a:pPr>
            <a:endParaRPr lang="es-PE"/>
          </a:p>
        </p:txBody>
      </p:sp>
      <p:sp>
        <p:nvSpPr>
          <p:cNvPr id="7" name="Slide Number Placeholder 17"/>
          <p:cNvSpPr>
            <a:spLocks noGrp="1"/>
          </p:cNvSpPr>
          <p:nvPr>
            <p:ph type="sldNum" sz="quarter" idx="12"/>
          </p:nvPr>
        </p:nvSpPr>
        <p:spPr/>
        <p:txBody>
          <a:bodyPr/>
          <a:lstStyle>
            <a:lvl1pPr>
              <a:defRPr/>
            </a:lvl1pPr>
          </a:lstStyle>
          <a:p>
            <a:pPr>
              <a:defRPr/>
            </a:pPr>
            <a:fld id="{E857F4F2-0699-4CA0-89FA-E846784E3FC0}" type="slidenum">
              <a:rPr lang="en-US"/>
              <a:pPr>
                <a:defRPr/>
              </a:pPr>
              <a:t>‹Nº›</a:t>
            </a:fld>
            <a:endParaRPr lang="en-US" dirty="0"/>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lvl1pPr>
              <a:defRPr/>
            </a:lvl1pPr>
          </a:lstStyle>
          <a:p>
            <a:pPr>
              <a:defRPr/>
            </a:pPr>
            <a:fld id="{7F6993EA-121B-40F1-BDC9-27EB9DADF294}" type="datetime1">
              <a:rPr lang="en-US"/>
              <a:pPr>
                <a:defRPr/>
              </a:pPr>
              <a:t>3/26/2018</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s-PE"/>
          </a:p>
        </p:txBody>
      </p:sp>
      <p:sp>
        <p:nvSpPr>
          <p:cNvPr id="9" name="Slide Number Placeholder 8"/>
          <p:cNvSpPr>
            <a:spLocks noGrp="1"/>
          </p:cNvSpPr>
          <p:nvPr>
            <p:ph type="sldNum" sz="quarter" idx="12"/>
          </p:nvPr>
        </p:nvSpPr>
        <p:spPr/>
        <p:txBody>
          <a:bodyPr/>
          <a:lstStyle>
            <a:lvl1pPr>
              <a:defRPr/>
            </a:lvl1pPr>
          </a:lstStyle>
          <a:p>
            <a:pPr>
              <a:defRPr/>
            </a:pPr>
            <a:fld id="{1EE7E7A9-8E1A-49CC-8544-7598ADB10144}" type="slidenum">
              <a:rPr lang="en-US"/>
              <a:pPr>
                <a:defRPr/>
              </a:pPr>
              <a:t>‹Nº›</a:t>
            </a:fld>
            <a:endParaRPr lang="en-US" dirty="0"/>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s-ES" smtClean="0"/>
              <a:t>Haga clic para modificar el estilo de título del patrón</a:t>
            </a:r>
            <a:endParaRPr lang="en-US"/>
          </a:p>
        </p:txBody>
      </p:sp>
      <p:sp>
        <p:nvSpPr>
          <p:cNvPr id="3" name="Date Placeholder 9"/>
          <p:cNvSpPr>
            <a:spLocks noGrp="1"/>
          </p:cNvSpPr>
          <p:nvPr>
            <p:ph type="dt" sz="half" idx="10"/>
          </p:nvPr>
        </p:nvSpPr>
        <p:spPr/>
        <p:txBody>
          <a:bodyPr/>
          <a:lstStyle>
            <a:lvl1pPr>
              <a:defRPr/>
            </a:lvl1pPr>
          </a:lstStyle>
          <a:p>
            <a:pPr>
              <a:defRPr/>
            </a:pPr>
            <a:fld id="{D77669DD-A28A-4382-AE1B-85D5A511197D}" type="datetime1">
              <a:rPr lang="en-US"/>
              <a:pPr>
                <a:defRPr/>
              </a:pPr>
              <a:t>3/26/2018</a:t>
            </a:fld>
            <a:endParaRPr lang="en-US" dirty="0"/>
          </a:p>
        </p:txBody>
      </p:sp>
      <p:sp>
        <p:nvSpPr>
          <p:cNvPr id="4" name="Footer Placeholder 21"/>
          <p:cNvSpPr>
            <a:spLocks noGrp="1"/>
          </p:cNvSpPr>
          <p:nvPr>
            <p:ph type="ftr" sz="quarter" idx="11"/>
          </p:nvPr>
        </p:nvSpPr>
        <p:spPr/>
        <p:txBody>
          <a:bodyPr/>
          <a:lstStyle>
            <a:lvl1pPr>
              <a:defRPr/>
            </a:lvl1pPr>
          </a:lstStyle>
          <a:p>
            <a:pPr>
              <a:defRPr/>
            </a:pPr>
            <a:endParaRPr lang="es-PE"/>
          </a:p>
        </p:txBody>
      </p:sp>
      <p:sp>
        <p:nvSpPr>
          <p:cNvPr id="5" name="Slide Number Placeholder 17"/>
          <p:cNvSpPr>
            <a:spLocks noGrp="1"/>
          </p:cNvSpPr>
          <p:nvPr>
            <p:ph type="sldNum" sz="quarter" idx="12"/>
          </p:nvPr>
        </p:nvSpPr>
        <p:spPr/>
        <p:txBody>
          <a:bodyPr/>
          <a:lstStyle>
            <a:lvl1pPr>
              <a:defRPr/>
            </a:lvl1pPr>
          </a:lstStyle>
          <a:p>
            <a:pPr>
              <a:defRPr/>
            </a:pPr>
            <a:fld id="{47E831F5-68D3-495F-A1A0-E1AFE9857C09}" type="slidenum">
              <a:rPr lang="en-US"/>
              <a:pPr>
                <a:defRPr/>
              </a:pPr>
              <a:t>‹Nº›</a:t>
            </a:fld>
            <a:endParaRPr lang="en-US" dirty="0"/>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E096212F-14D1-4773-8451-B7F15E35D025}" type="datetime1">
              <a:rPr lang="en-US"/>
              <a:pPr>
                <a:defRPr/>
              </a:pPr>
              <a:t>3/26/2018</a:t>
            </a:fld>
            <a:endParaRPr lang="en-US" dirty="0"/>
          </a:p>
        </p:txBody>
      </p:sp>
      <p:sp>
        <p:nvSpPr>
          <p:cNvPr id="3" name="Footer Placeholder 21"/>
          <p:cNvSpPr>
            <a:spLocks noGrp="1"/>
          </p:cNvSpPr>
          <p:nvPr>
            <p:ph type="ftr" sz="quarter" idx="11"/>
          </p:nvPr>
        </p:nvSpPr>
        <p:spPr/>
        <p:txBody>
          <a:bodyPr/>
          <a:lstStyle>
            <a:lvl1pPr>
              <a:defRPr/>
            </a:lvl1pPr>
          </a:lstStyle>
          <a:p>
            <a:pPr>
              <a:defRPr/>
            </a:pPr>
            <a:endParaRPr lang="es-PE"/>
          </a:p>
        </p:txBody>
      </p:sp>
      <p:sp>
        <p:nvSpPr>
          <p:cNvPr id="4" name="Slide Number Placeholder 17"/>
          <p:cNvSpPr>
            <a:spLocks noGrp="1"/>
          </p:cNvSpPr>
          <p:nvPr>
            <p:ph type="sldNum" sz="quarter" idx="12"/>
          </p:nvPr>
        </p:nvSpPr>
        <p:spPr/>
        <p:txBody>
          <a:bodyPr/>
          <a:lstStyle>
            <a:lvl1pPr>
              <a:defRPr/>
            </a:lvl1pPr>
          </a:lstStyle>
          <a:p>
            <a:pPr>
              <a:defRPr/>
            </a:pPr>
            <a:fld id="{0FB2097D-C0C3-4B92-8935-686A92BB5468}" type="slidenum">
              <a:rPr lang="en-US"/>
              <a:pPr>
                <a:defRPr/>
              </a:pPr>
              <a:t>‹Nº›</a:t>
            </a:fld>
            <a:endParaRPr lang="en-US" dirty="0"/>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s-ES" smtClean="0"/>
              <a:t>Haga clic para modificar el estilo de título del patrón</a:t>
            </a:r>
            <a:endParaRPr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lvl1pPr>
              <a:defRPr/>
            </a:lvl1pPr>
          </a:lstStyle>
          <a:p>
            <a:pPr>
              <a:defRPr/>
            </a:pPr>
            <a:fld id="{FB84F87E-976A-454C-B62F-A6941FC67A89}" type="datetime1">
              <a:rPr lang="en-US"/>
              <a:pPr>
                <a:defRPr/>
              </a:pPr>
              <a:t>3/26/2018</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s-PE"/>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pPr>
              <a:defRPr/>
            </a:pPr>
            <a:fld id="{7A460E6A-B577-45A5-BB16-53E8F2EA90C9}" type="slidenum">
              <a:rPr lang="en-US"/>
              <a:pPr>
                <a:defRPr/>
              </a:pPr>
              <a:t>‹Nº›</a:t>
            </a:fld>
            <a:endParaRPr lang="en-US" dirty="0"/>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lvl1pPr>
          </a:lstStyle>
          <a:p>
            <a:pPr>
              <a:defRPr/>
            </a:pPr>
            <a:fld id="{1937CA21-0C6A-4399-B3D1-1F8092175032}" type="datetime1">
              <a:rPr lang="en-US"/>
              <a:pPr>
                <a:defRPr/>
              </a:pPr>
              <a:t>3/26/2018</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s-PE"/>
          </a:p>
        </p:txBody>
      </p:sp>
      <p:sp>
        <p:nvSpPr>
          <p:cNvPr id="7" name="Slide Number Placeholder 6"/>
          <p:cNvSpPr>
            <a:spLocks noGrp="1"/>
          </p:cNvSpPr>
          <p:nvPr>
            <p:ph type="sldNum" sz="quarter" idx="12"/>
          </p:nvPr>
        </p:nvSpPr>
        <p:spPr/>
        <p:txBody>
          <a:bodyPr/>
          <a:lstStyle>
            <a:lvl1pPr>
              <a:defRPr/>
            </a:lvl1pPr>
          </a:lstStyle>
          <a:p>
            <a:pPr>
              <a:defRPr/>
            </a:pPr>
            <a:fld id="{7D8F0171-2D4C-480B-B579-4020B86180E8}" type="slidenum">
              <a:rPr lang="en-US"/>
              <a:pPr>
                <a:defRPr/>
              </a:pPr>
              <a:t>‹Nº›</a:t>
            </a:fld>
            <a:endParaRPr lang="en-US" dirty="0"/>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576D4EA6-6213-4DFE-A64F-FDB91350A3CB}" type="datetime1">
              <a:rPr lang="en-US"/>
              <a:pPr>
                <a:defRPr/>
              </a:pPr>
              <a:t>3/26/2018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B93AB0E0-5D3D-48FE-A902-6C3E790DD991}" type="slidenum">
              <a:rPr lang="en-US"/>
              <a:pPr>
                <a:defRPr/>
              </a:pPr>
              <a:t>‹Nº›</a:t>
            </a:fld>
            <a:endParaRPr lang="en-US" dirty="0"/>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C5307F95-4D58-4F25-A8E6-EE6085F72ACC}" type="datetime1">
              <a:rPr lang="en-US"/>
              <a:pPr>
                <a:defRPr/>
              </a:pPr>
              <a:t>3/26/2018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CBDA3269-31E3-4167-B6E5-E79D0828D8D7}" type="slidenum">
              <a:rPr lang="en-US"/>
              <a:pPr>
                <a:defRPr/>
              </a:pPr>
              <a:t>‹Nº›</a:t>
            </a:fld>
            <a:endParaRPr lang="en-US" dirty="0"/>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latin typeface="Arial" charset="0"/>
              <a:cs typeface="Arial" charset="0"/>
            </a:endParaRPr>
          </a:p>
        </p:txBody>
      </p:sp>
      <p:sp>
        <p:nvSpPr>
          <p:cNvPr id="16" name="Freeform 15"/>
          <p:cNvSpPr>
            <a:spLocks/>
          </p:cNvSpPr>
          <p:nvPr/>
        </p:nvSpPr>
        <p:spPr bwMode="auto">
          <a:xfrm>
            <a:off x="7315200" y="0"/>
            <a:ext cx="1828800" cy="6858000"/>
          </a:xfrm>
          <a:custGeom>
            <a:avLst/>
            <a:gdLst>
              <a:gd name="T0" fmla="*/ 1828800 w 1914"/>
              <a:gd name="T1" fmla="*/ 14258 h 4329"/>
              <a:gd name="T2" fmla="*/ 1828800 w 1914"/>
              <a:gd name="T3" fmla="*/ 6858000 h 4329"/>
              <a:gd name="T4" fmla="*/ 194919 w 1914"/>
              <a:gd name="T5" fmla="*/ 6854832 h 4329"/>
              <a:gd name="T6" fmla="*/ 0 w 1914"/>
              <a:gd name="T7" fmla="*/ 0 h 4329"/>
              <a:gd name="T8" fmla="*/ 1828800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2082" y="1734"/>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latin typeface="Arial" charset="0"/>
              <a:cs typeface="Arial" charset="0"/>
            </a:endParaRPr>
          </a:p>
        </p:txBody>
      </p:sp>
      <p:sp>
        <p:nvSpPr>
          <p:cNvPr id="1028" name="Title Placeholder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9" name="Text Placeholder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Date Placeholder 9"/>
          <p:cNvSpPr>
            <a:spLocks noGrp="1"/>
          </p:cNvSpPr>
          <p:nvPr>
            <p:ph type="dt" sz="half" idx="2"/>
          </p:nvPr>
        </p:nvSpPr>
        <p:spPr>
          <a:xfrm>
            <a:off x="457200" y="6421438"/>
            <a:ext cx="2133600" cy="365125"/>
          </a:xfrm>
          <a:prstGeom prst="rect">
            <a:avLst/>
          </a:prstGeom>
        </p:spPr>
        <p:txBody>
          <a:bodyPr vert="horz" wrap="square" lIns="91440" tIns="45720" rIns="91440" bIns="0" numCol="1" anchor="b" anchorCtr="0" compatLnSpc="1">
            <a:prstTxWarp prst="textNoShape">
              <a:avLst/>
            </a:prstTxWarp>
          </a:bodyPr>
          <a:lstStyle>
            <a:lvl1pPr>
              <a:defRPr sz="1000">
                <a:solidFill>
                  <a:srgbClr val="9B9A98"/>
                </a:solidFill>
                <a:latin typeface="Arial" charset="0"/>
                <a:cs typeface="Arial" charset="0"/>
              </a:defRPr>
            </a:lvl1pPr>
          </a:lstStyle>
          <a:p>
            <a:pPr>
              <a:defRPr/>
            </a:pPr>
            <a:fld id="{6947F0DE-DF92-405E-81EF-9F399F6B980A}" type="datetime1">
              <a:rPr lang="en-US"/>
              <a:pPr>
                <a:defRPr/>
              </a:pPr>
              <a:t>3/26/2018</a:t>
            </a:fld>
            <a:endParaRPr lang="en-US" dirty="0"/>
          </a:p>
        </p:txBody>
      </p:sp>
      <p:sp>
        <p:nvSpPr>
          <p:cNvPr id="22" name="Footer Placeholder 21"/>
          <p:cNvSpPr>
            <a:spLocks noGrp="1"/>
          </p:cNvSpPr>
          <p:nvPr>
            <p:ph type="ftr" sz="quarter" idx="3"/>
          </p:nvPr>
        </p:nvSpPr>
        <p:spPr>
          <a:xfrm>
            <a:off x="3124200" y="6421438"/>
            <a:ext cx="2895600" cy="365125"/>
          </a:xfrm>
          <a:prstGeom prst="rect">
            <a:avLst/>
          </a:prstGeom>
        </p:spPr>
        <p:txBody>
          <a:bodyPr vert="horz" wrap="square" lIns="0" tIns="45720" rIns="0" bIns="0" numCol="1" anchor="b" anchorCtr="0" compatLnSpc="1">
            <a:prstTxWarp prst="textNoShape">
              <a:avLst/>
            </a:prstTxWarp>
          </a:bodyPr>
          <a:lstStyle>
            <a:lvl1pPr algn="ctr">
              <a:defRPr sz="1000">
                <a:solidFill>
                  <a:srgbClr val="9B9A98"/>
                </a:solidFill>
                <a:latin typeface="Arial" charset="0"/>
                <a:cs typeface="Arial" charset="0"/>
              </a:defRPr>
            </a:lvl1pPr>
          </a:lstStyle>
          <a:p>
            <a:pPr>
              <a:defRPr/>
            </a:pPr>
            <a:endParaRPr lang="es-PE"/>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wrap="square" lIns="0" tIns="0" rIns="0" bIns="0" numCol="1" anchor="b" anchorCtr="0" compatLnSpc="1">
            <a:prstTxWarp prst="textNoShape">
              <a:avLst/>
            </a:prstTxWarp>
          </a:bodyPr>
          <a:lstStyle>
            <a:lvl1pPr algn="r">
              <a:defRPr sz="1000">
                <a:solidFill>
                  <a:srgbClr val="9B9A98"/>
                </a:solidFill>
                <a:latin typeface="Arial" charset="0"/>
                <a:cs typeface="Arial" charset="0"/>
              </a:defRPr>
            </a:lvl1pPr>
          </a:lstStyle>
          <a:p>
            <a:pPr>
              <a:defRPr/>
            </a:pPr>
            <a:fld id="{0864E26F-B9B6-45C2-AB6F-4B008A18AA2B}" type="slidenum">
              <a:rPr lang="en-US"/>
              <a:pPr>
                <a:defRPr/>
              </a:pPr>
              <a:t>‹Nº›</a:t>
            </a:fld>
            <a:endParaRPr lang="en-US" dirty="0"/>
          </a:p>
        </p:txBody>
      </p:sp>
    </p:spTree>
  </p:cSld>
  <p:clrMap bg1="dk1" tx1="lt1" bg2="dk2" tx2="lt2" accent1="accent1" accent2="accent2" accent3="accent3" accent4="accent4" accent5="accent5" accent6="accent6" hlink="hlink" folHlink="folHlink"/>
  <p:sldLayoutIdLst>
    <p:sldLayoutId id="2147483827" r:id="rId1"/>
    <p:sldLayoutId id="2147483821" r:id="rId2"/>
    <p:sldLayoutId id="2147483828" r:id="rId3"/>
    <p:sldLayoutId id="2147483822" r:id="rId4"/>
    <p:sldLayoutId id="2147483829" r:id="rId5"/>
    <p:sldLayoutId id="2147483823" r:id="rId6"/>
    <p:sldLayoutId id="2147483824" r:id="rId7"/>
    <p:sldLayoutId id="2147483830" r:id="rId8"/>
    <p:sldLayoutId id="2147483831" r:id="rId9"/>
    <p:sldLayoutId id="2147483825" r:id="rId10"/>
    <p:sldLayoutId id="2147483826" r:id="rId11"/>
  </p:sldLayoutIdLst>
  <p:transition spd="slow"/>
  <p:txStyles>
    <p:titleStyle>
      <a:lvl1pPr algn="l" rtl="0" eaLnBrk="1" fontAlgn="base" hangingPunct="1">
        <a:spcBef>
          <a:spcPct val="0"/>
        </a:spcBef>
        <a:spcAft>
          <a:spcPct val="0"/>
        </a:spcAft>
        <a:defRPr sz="4600" kern="1200">
          <a:solidFill>
            <a:schemeClr val="tx1"/>
          </a:solidFill>
          <a:latin typeface="+mj-lt"/>
          <a:ea typeface="MS PGothic" pitchFamily="34" charset="-128"/>
          <a:cs typeface="ＭＳ Ｐゴシック" charset="-128"/>
        </a:defRPr>
      </a:lvl1pPr>
      <a:lvl2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2pPr>
      <a:lvl3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3pPr>
      <a:lvl4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4pPr>
      <a:lvl5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5pPr>
      <a:lvl6pPr marL="457200" algn="l" rtl="0" eaLnBrk="1" fontAlgn="base" hangingPunct="1">
        <a:spcBef>
          <a:spcPct val="0"/>
        </a:spcBef>
        <a:spcAft>
          <a:spcPct val="0"/>
        </a:spcAft>
        <a:defRPr sz="4600">
          <a:solidFill>
            <a:schemeClr val="tx1"/>
          </a:solidFill>
          <a:latin typeface="Franklin Gothic Book" pitchFamily="34" charset="0"/>
        </a:defRPr>
      </a:lvl6pPr>
      <a:lvl7pPr marL="914400" algn="l" rtl="0" eaLnBrk="1" fontAlgn="base" hangingPunct="1">
        <a:spcBef>
          <a:spcPct val="0"/>
        </a:spcBef>
        <a:spcAft>
          <a:spcPct val="0"/>
        </a:spcAft>
        <a:defRPr sz="4600">
          <a:solidFill>
            <a:schemeClr val="tx1"/>
          </a:solidFill>
          <a:latin typeface="Franklin Gothic Book" pitchFamily="34" charset="0"/>
        </a:defRPr>
      </a:lvl7pPr>
      <a:lvl8pPr marL="1371600" algn="l" rtl="0" eaLnBrk="1" fontAlgn="base" hangingPunct="1">
        <a:spcBef>
          <a:spcPct val="0"/>
        </a:spcBef>
        <a:spcAft>
          <a:spcPct val="0"/>
        </a:spcAft>
        <a:defRPr sz="4600">
          <a:solidFill>
            <a:schemeClr val="tx1"/>
          </a:solidFill>
          <a:latin typeface="Franklin Gothic Book" pitchFamily="34" charset="0"/>
        </a:defRPr>
      </a:lvl8pPr>
      <a:lvl9pPr marL="1828800" algn="l" rtl="0" eaLnBrk="1" fontAlgn="base" hangingPunct="1">
        <a:spcBef>
          <a:spcPct val="0"/>
        </a:spcBef>
        <a:spcAft>
          <a:spcPct val="0"/>
        </a:spcAft>
        <a:defRPr sz="4600">
          <a:solidFill>
            <a:schemeClr val="tx1"/>
          </a:solidFill>
          <a:latin typeface="Franklin Gothic Book" pitchFamily="34" charset="0"/>
        </a:defRPr>
      </a:lvl9pPr>
    </p:titleStyle>
    <p:bodyStyle>
      <a:lvl1pPr marL="419100" indent="-382588" algn="l" rtl="0" eaLnBrk="1" fontAlgn="base" hangingPunct="1">
        <a:spcBef>
          <a:spcPct val="20000"/>
        </a:spcBef>
        <a:spcAft>
          <a:spcPct val="0"/>
        </a:spcAft>
        <a:buClr>
          <a:schemeClr val="accent1"/>
        </a:buClr>
        <a:buSzPct val="80000"/>
        <a:buFont typeface="Wingdings 2" pitchFamily="18" charset="2"/>
        <a:buChar char=""/>
        <a:defRPr sz="3000" kern="1200">
          <a:solidFill>
            <a:schemeClr val="tx1"/>
          </a:solidFill>
          <a:latin typeface="+mn-lt"/>
          <a:ea typeface="MS PGothic" pitchFamily="34" charset="-128"/>
          <a:cs typeface="ＭＳ Ｐゴシック" charset="-128"/>
        </a:defRPr>
      </a:lvl1pPr>
      <a:lvl2pPr marL="722313" indent="-273050" algn="l" rtl="0" eaLnBrk="1" fontAlgn="base" hangingPunct="1">
        <a:spcBef>
          <a:spcPct val="20000"/>
        </a:spcBef>
        <a:spcAft>
          <a:spcPct val="0"/>
        </a:spcAft>
        <a:buClr>
          <a:schemeClr val="accent1"/>
        </a:buClr>
        <a:buSzPct val="90000"/>
        <a:buFont typeface="Wingdings 2" pitchFamily="18" charset="2"/>
        <a:buChar char=""/>
        <a:defRPr sz="2600" kern="1200">
          <a:solidFill>
            <a:schemeClr val="tx1"/>
          </a:solidFill>
          <a:latin typeface="+mn-lt"/>
          <a:ea typeface="MS PGothic" pitchFamily="34" charset="-128"/>
          <a:cs typeface="+mn-cs"/>
        </a:defRPr>
      </a:lvl2pPr>
      <a:lvl3pPr marL="1004888" indent="-255588" algn="l" rtl="0" eaLnBrk="1" fontAlgn="base" hangingPunct="1">
        <a:spcBef>
          <a:spcPct val="20000"/>
        </a:spcBef>
        <a:spcAft>
          <a:spcPct val="0"/>
        </a:spcAft>
        <a:buClr>
          <a:schemeClr val="accent2"/>
        </a:buClr>
        <a:buSzPct val="85000"/>
        <a:buFont typeface="Arial" pitchFamily="34" charset="0"/>
        <a:buChar char="○"/>
        <a:defRPr sz="2400" kern="1200">
          <a:solidFill>
            <a:schemeClr val="tx1"/>
          </a:solidFill>
          <a:latin typeface="+mn-lt"/>
          <a:ea typeface="MS PGothic" pitchFamily="34" charset="-128"/>
          <a:cs typeface="+mn-cs"/>
        </a:defRPr>
      </a:lvl3pPr>
      <a:lvl4pPr marL="1279525" indent="-236538" algn="l" rtl="0" eaLnBrk="1" fontAlgn="base" hangingPunct="1">
        <a:spcBef>
          <a:spcPct val="20000"/>
        </a:spcBef>
        <a:spcAft>
          <a:spcPct val="0"/>
        </a:spcAft>
        <a:buClr>
          <a:srgbClr val="8D89A4"/>
        </a:buClr>
        <a:buSzPct val="90000"/>
        <a:buFont typeface="Wingdings 2" pitchFamily="18" charset="2"/>
        <a:buChar char=""/>
        <a:defRPr sz="2000" kern="1200">
          <a:solidFill>
            <a:schemeClr val="tx1"/>
          </a:solidFill>
          <a:latin typeface="+mn-lt"/>
          <a:ea typeface="MS PGothic" pitchFamily="34" charset="-128"/>
          <a:cs typeface="+mn-cs"/>
        </a:defRPr>
      </a:lvl4pPr>
      <a:lvl5pPr marL="1489075" indent="-182563" algn="l" rtl="0" eaLnBrk="1" fontAlgn="base" hangingPunct="1">
        <a:spcBef>
          <a:spcPct val="20000"/>
        </a:spcBef>
        <a:spcAft>
          <a:spcPct val="0"/>
        </a:spcAft>
        <a:buClr>
          <a:srgbClr val="748560"/>
        </a:buClr>
        <a:buSzPct val="100000"/>
        <a:buFont typeface="Arial" pitchFamily="34" charset="0"/>
        <a:buChar char="-"/>
        <a:defRPr sz="2000" kern="1200">
          <a:solidFill>
            <a:schemeClr val="tx1"/>
          </a:solidFill>
          <a:latin typeface="+mn-lt"/>
          <a:ea typeface="MS PGothic" pitchFamily="34" charset="-128"/>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83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wmf"/><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ChangeArrowheads="1"/>
          </p:cNvSpPr>
          <p:nvPr/>
        </p:nvSpPr>
        <p:spPr bwMode="auto">
          <a:xfrm>
            <a:off x="0" y="3109913"/>
            <a:ext cx="9144000" cy="0"/>
          </a:xfrm>
          <a:prstGeom prst="rect">
            <a:avLst/>
          </a:prstGeom>
          <a:noFill/>
          <a:ln w="9525">
            <a:noFill/>
            <a:miter lim="800000"/>
            <a:headEnd/>
            <a:tailEnd/>
          </a:ln>
        </p:spPr>
        <p:txBody>
          <a:bodyPr wrap="none" anchor="ctr">
            <a:spAutoFit/>
          </a:bodyPr>
          <a:lstStyle/>
          <a:p>
            <a:endParaRPr lang="pt-BR"/>
          </a:p>
        </p:txBody>
      </p:sp>
      <p:sp>
        <p:nvSpPr>
          <p:cNvPr id="7171" name="WordArt 4"/>
          <p:cNvSpPr>
            <a:spLocks noChangeArrowheads="1" noChangeShapeType="1" noTextEdit="1"/>
          </p:cNvSpPr>
          <p:nvPr/>
        </p:nvSpPr>
        <p:spPr bwMode="auto">
          <a:xfrm>
            <a:off x="0" y="2514600"/>
            <a:ext cx="8786842" cy="1371600"/>
          </a:xfrm>
          <a:prstGeom prst="rect">
            <a:avLst/>
          </a:prstGeom>
        </p:spPr>
        <p:txBody>
          <a:bodyPr wrap="none" fromWordArt="1">
            <a:prstTxWarp prst="textPlain">
              <a:avLst>
                <a:gd name="adj" fmla="val 50000"/>
              </a:avLst>
            </a:prstTxWarp>
          </a:bodyPr>
          <a:lstStyle/>
          <a:p>
            <a:r>
              <a:rPr lang="es-ES" sz="3600" kern="10" dirty="0">
                <a:ln w="9525">
                  <a:noFill/>
                  <a:round/>
                  <a:headEnd/>
                  <a:tailEnd/>
                </a:ln>
                <a:latin typeface="Arial"/>
                <a:cs typeface="Arial"/>
              </a:rPr>
              <a:t> “Mayor Felicidad”</a:t>
            </a:r>
          </a:p>
          <a:p>
            <a:r>
              <a:rPr lang="es-ES" sz="3600" kern="10" dirty="0">
                <a:ln w="9525">
                  <a:noFill/>
                  <a:round/>
                  <a:headEnd/>
                  <a:tailEnd/>
                </a:ln>
                <a:latin typeface="Arial"/>
                <a:cs typeface="Arial"/>
              </a:rPr>
              <a:t> </a:t>
            </a:r>
          </a:p>
        </p:txBody>
      </p:sp>
      <p:sp>
        <p:nvSpPr>
          <p:cNvPr id="7172" name="Text Box 8"/>
          <p:cNvSpPr txBox="1">
            <a:spLocks noChangeArrowheads="1"/>
          </p:cNvSpPr>
          <p:nvPr/>
        </p:nvSpPr>
        <p:spPr bwMode="auto">
          <a:xfrm>
            <a:off x="6934200" y="6396038"/>
            <a:ext cx="2209800" cy="461962"/>
          </a:xfrm>
          <a:prstGeom prst="rect">
            <a:avLst/>
          </a:prstGeom>
          <a:noFill/>
          <a:ln w="9525">
            <a:noFill/>
            <a:miter lim="800000"/>
            <a:headEnd/>
            <a:tailEnd/>
          </a:ln>
        </p:spPr>
        <p:txBody>
          <a:bodyPr>
            <a:spAutoFit/>
          </a:bodyPr>
          <a:lstStyle/>
          <a:p>
            <a:pPr algn="ctr">
              <a:spcBef>
                <a:spcPct val="50000"/>
              </a:spcBef>
            </a:pPr>
            <a:r>
              <a:rPr lang="en-US" sz="1600">
                <a:solidFill>
                  <a:srgbClr val="0000CC"/>
                </a:solidFill>
                <a:latin typeface="Verdana" pitchFamily="34" charset="0"/>
              </a:rPr>
              <a:t> </a:t>
            </a:r>
            <a:r>
              <a:rPr lang="en-US" sz="2400" b="1">
                <a:solidFill>
                  <a:srgbClr val="FFC000"/>
                </a:solidFill>
                <a:latin typeface="Verdana" pitchFamily="34" charset="0"/>
              </a:rPr>
              <a:t>Clic</a:t>
            </a:r>
          </a:p>
        </p:txBody>
      </p:sp>
      <p:pic>
        <p:nvPicPr>
          <p:cNvPr id="7173" name="Picture 9" descr="MCj03230110000[1]"/>
          <p:cNvPicPr>
            <a:picLocks noChangeAspect="1" noChangeArrowheads="1"/>
          </p:cNvPicPr>
          <p:nvPr/>
        </p:nvPicPr>
        <p:blipFill>
          <a:blip r:embed="rId5"/>
          <a:srcRect/>
          <a:stretch>
            <a:fillRect/>
          </a:stretch>
        </p:blipFill>
        <p:spPr bwMode="auto">
          <a:xfrm rot="-4561596">
            <a:off x="7646193" y="126207"/>
            <a:ext cx="1166813" cy="1371600"/>
          </a:xfrm>
          <a:prstGeom prst="rect">
            <a:avLst/>
          </a:prstGeom>
          <a:noFill/>
          <a:ln w="9525">
            <a:noFill/>
            <a:miter lim="800000"/>
            <a:headEnd/>
            <a:tailEnd/>
          </a:ln>
        </p:spPr>
      </p:pic>
      <p:sp>
        <p:nvSpPr>
          <p:cNvPr id="12" name="Rectangle 11"/>
          <p:cNvSpPr/>
          <p:nvPr/>
        </p:nvSpPr>
        <p:spPr>
          <a:xfrm>
            <a:off x="0" y="642918"/>
            <a:ext cx="8715404" cy="769441"/>
          </a:xfrm>
          <a:prstGeom prst="rect">
            <a:avLst/>
          </a:prstGeom>
        </p:spPr>
        <p:txBody>
          <a:bodyPr wrap="square">
            <a:spAutoFit/>
          </a:bodyPr>
          <a:lstStyle/>
          <a:p>
            <a:pPr algn="ctr">
              <a:defRPr/>
            </a:pPr>
            <a:r>
              <a:rPr lang="en-US" sz="4400" b="1" kern="10" dirty="0">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rPr>
              <a:t>M a g n i f i c o  </a:t>
            </a:r>
            <a:r>
              <a:rPr lang="en-US" sz="4400" b="1" kern="10" dirty="0" err="1">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rPr>
              <a:t>curso</a:t>
            </a:r>
            <a:endParaRPr lang="en-US" sz="4400" b="1" kern="10" dirty="0">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endParaRPr>
          </a:p>
        </p:txBody>
      </p:sp>
      <p:sp>
        <p:nvSpPr>
          <p:cNvPr id="7175" name="9 CuadroTexto"/>
          <p:cNvSpPr txBox="1">
            <a:spLocks noChangeArrowheads="1"/>
          </p:cNvSpPr>
          <p:nvPr/>
        </p:nvSpPr>
        <p:spPr bwMode="auto">
          <a:xfrm>
            <a:off x="179388" y="3500438"/>
            <a:ext cx="8964612" cy="2308225"/>
          </a:xfrm>
          <a:prstGeom prst="rect">
            <a:avLst/>
          </a:prstGeom>
          <a:noFill/>
          <a:ln w="9525">
            <a:noFill/>
            <a:miter lim="800000"/>
            <a:headEnd/>
            <a:tailEnd/>
          </a:ln>
        </p:spPr>
        <p:txBody>
          <a:bodyPr>
            <a:spAutoFit/>
          </a:bodyPr>
          <a:lstStyle/>
          <a:p>
            <a:pPr algn="ctr"/>
            <a:r>
              <a:rPr lang="es-PE" dirty="0"/>
              <a:t>En Harvard, el curso con más popularidad y éxito, más que los de economía</a:t>
            </a:r>
          </a:p>
          <a:p>
            <a:pPr algn="ctr"/>
            <a:r>
              <a:rPr lang="es-PE" dirty="0"/>
              <a:t>de los cuales son los grandes especialistas, es sobre la felicidad.</a:t>
            </a:r>
          </a:p>
          <a:p>
            <a:pPr algn="ctr"/>
            <a:r>
              <a:rPr lang="es-PE" dirty="0"/>
              <a:t>Dicho curso se llama “Mayor felicidad”, y es dictado por Tal Ben </a:t>
            </a:r>
            <a:r>
              <a:rPr lang="es-PE" dirty="0" err="1"/>
              <a:t>Shahar</a:t>
            </a:r>
            <a:r>
              <a:rPr lang="es-PE" dirty="0"/>
              <a:t>.</a:t>
            </a:r>
          </a:p>
          <a:p>
            <a:pPr algn="ctr"/>
            <a:endParaRPr lang="es-PE" dirty="0"/>
          </a:p>
          <a:p>
            <a:pPr algn="ctr"/>
            <a:r>
              <a:rPr lang="es-PE" dirty="0"/>
              <a:t>Este curso atrae a 1400 alumnos por semestre y 20% de los graduados de Harvard</a:t>
            </a:r>
          </a:p>
          <a:p>
            <a:pPr algn="ctr"/>
            <a:r>
              <a:rPr lang="es-PE" dirty="0"/>
              <a:t>toman este curso electivo ¿Por qué? Quizás porque este curso, basado en las últimas investigaciones de psicología positiva, los hace cuestionar creencias y supuestos arraigados en nuestra sociedad.</a:t>
            </a:r>
          </a:p>
        </p:txBody>
      </p:sp>
    </p:spTree>
    <p:custDataLst>
      <p:tags r:id="rId1"/>
    </p:custDataLst>
  </p:cSld>
  <p:clrMapOvr>
    <a:masterClrMapping/>
  </p:clrMapOvr>
  <p:transition spd="slow">
    <p:sndAc>
      <p:stSnd>
        <p:snd r:embed="rId4" name="drumrol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Kép 1" descr="1240125592LtkifDh.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ndAc>
      <p:stSnd loop="1">
        <p:snd r:embed="rId2" name="Knockin' on Heaven's Door.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611188" y="1844675"/>
            <a:ext cx="8064500" cy="3416300"/>
          </a:xfrm>
          <a:prstGeom prst="rect">
            <a:avLst/>
          </a:prstGeom>
          <a:noFill/>
          <a:ln w="9525">
            <a:noFill/>
            <a:miter lim="800000"/>
            <a:headEnd/>
            <a:tailEnd/>
          </a:ln>
        </p:spPr>
        <p:txBody>
          <a:bodyPr>
            <a:spAutoFit/>
          </a:bodyPr>
          <a:lstStyle/>
          <a:p>
            <a:r>
              <a:rPr lang="es-PE"/>
              <a:t>“La vida es similar a una empresa. Una empresa tiene ganancias, costos y</a:t>
            </a:r>
          </a:p>
          <a:p>
            <a:r>
              <a:rPr lang="es-PE"/>
              <a:t>tendrá utilidad en la medida en que sus ganancias sean mayores que sus</a:t>
            </a:r>
          </a:p>
          <a:p>
            <a:r>
              <a:rPr lang="es-PE"/>
              <a:t>costos.</a:t>
            </a:r>
          </a:p>
          <a:p>
            <a:r>
              <a:rPr lang="es-PE"/>
              <a:t>En la vida diaria, nuestros costos son nuestras emociones y pensamientos</a:t>
            </a:r>
          </a:p>
          <a:p>
            <a:r>
              <a:rPr lang="es-PE"/>
              <a:t>negativos, y nuestras ganancias, nuestros pensamientos y emociones</a:t>
            </a:r>
          </a:p>
          <a:p>
            <a:r>
              <a:rPr lang="es-PE"/>
              <a:t>positivas.</a:t>
            </a:r>
          </a:p>
          <a:p>
            <a:r>
              <a:rPr lang="es-PE"/>
              <a:t>Si tenemos en balance más pensamientos y emociones positivas en nuestra</a:t>
            </a:r>
          </a:p>
          <a:p>
            <a:r>
              <a:rPr lang="es-PE"/>
              <a:t>vida, la empresa de nuestra vida está logrando utilidades.</a:t>
            </a:r>
          </a:p>
          <a:p>
            <a:r>
              <a:rPr lang="es-PE"/>
              <a:t>Una persona con una depresión prolongada, sería como una empresa quebrada.</a:t>
            </a:r>
          </a:p>
          <a:p>
            <a:r>
              <a:rPr lang="es-PE"/>
              <a:t>Analice cómo está su vida en cuanto a las utilidades de felicidad, ¿Está en positivo o está en rojo?</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Kép 1" descr="1243937669AiCEVa3.jpg"/>
          <p:cNvPicPr>
            <a:picLocks noChangeAspect="1"/>
          </p:cNvPicPr>
          <p:nvPr/>
        </p:nvPicPr>
        <p:blipFill>
          <a:blip r:embed="rId2"/>
          <a:srcRect/>
          <a:stretch>
            <a:fillRect/>
          </a:stretch>
        </p:blipFill>
        <p:spPr bwMode="auto">
          <a:xfrm>
            <a:off x="-406400" y="0"/>
            <a:ext cx="9550400" cy="6858000"/>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684213" y="2492375"/>
            <a:ext cx="7775575" cy="1754188"/>
          </a:xfrm>
          <a:prstGeom prst="rect">
            <a:avLst/>
          </a:prstGeom>
          <a:noFill/>
          <a:ln w="9525">
            <a:noFill/>
            <a:miter lim="800000"/>
            <a:headEnd/>
            <a:tailEnd/>
          </a:ln>
        </p:spPr>
        <p:txBody>
          <a:bodyPr>
            <a:spAutoFit/>
          </a:bodyPr>
          <a:lstStyle/>
          <a:p>
            <a:r>
              <a:rPr lang="es-PE"/>
              <a:t>Felicidad, ese estado de plenitud y equilibrio que todo ser humano anhela</a:t>
            </a:r>
          </a:p>
          <a:p>
            <a:r>
              <a:rPr lang="es-PE"/>
              <a:t>como ideal de realización y bienestar y que combina una justa proporción</a:t>
            </a:r>
          </a:p>
          <a:p>
            <a:r>
              <a:rPr lang="es-PE"/>
              <a:t>entre lo que se es, lo que se tiene y a lo que se aspira, es y será siempre uno de los temas motores de nuestra existencia y por tanto un tema fundamental de estudio, que al parecer no ha escapado de la lista de temas abordados por las más prestigiadas escuelas de negocios.</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Elias MENSUR\Desktop\Many Folders MANY\gREEN HEART.jpg"/>
          <p:cNvPicPr>
            <a:picLocks noChangeAspect="1" noChangeArrowheads="1"/>
          </p:cNvPicPr>
          <p:nvPr/>
        </p:nvPicPr>
        <p:blipFill>
          <a:blip r:embed="rId2"/>
          <a:srcRect/>
          <a:stretch>
            <a:fillRect/>
          </a:stretch>
        </p:blipFill>
        <p:spPr bwMode="auto">
          <a:xfrm>
            <a:off x="-7938" y="-7938"/>
            <a:ext cx="9161463" cy="68754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684213" y="2551113"/>
            <a:ext cx="7848600" cy="923925"/>
          </a:xfrm>
          <a:prstGeom prst="rect">
            <a:avLst/>
          </a:prstGeom>
          <a:noFill/>
          <a:ln w="9525">
            <a:noFill/>
            <a:miter lim="800000"/>
            <a:headEnd/>
            <a:tailEnd/>
          </a:ln>
        </p:spPr>
        <p:txBody>
          <a:bodyPr>
            <a:spAutoFit/>
          </a:bodyPr>
          <a:lstStyle/>
          <a:p>
            <a:pPr algn="just"/>
            <a:r>
              <a:rPr lang="es-PE"/>
              <a:t>¿Cómo lograr estar más en azul en cuanto a felicidad?”</a:t>
            </a:r>
          </a:p>
          <a:p>
            <a:pPr algn="just"/>
            <a:r>
              <a:rPr lang="es-PE"/>
              <a:t>13 Consejos Clave o tips para mejorar la calidad de nuestro estado personal y que contribuyen a la generación de una vida positiva.</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Kép 1" descr="1231039635T8hnbz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611188" y="2274888"/>
            <a:ext cx="7705725" cy="1477962"/>
          </a:xfrm>
          <a:prstGeom prst="rect">
            <a:avLst/>
          </a:prstGeom>
          <a:noFill/>
          <a:ln w="9525">
            <a:noFill/>
            <a:miter lim="800000"/>
            <a:headEnd/>
            <a:tailEnd/>
          </a:ln>
        </p:spPr>
        <p:txBody>
          <a:bodyPr>
            <a:spAutoFit/>
          </a:bodyPr>
          <a:lstStyle/>
          <a:p>
            <a:pPr algn="just"/>
            <a:r>
              <a:rPr lang="es-PE"/>
              <a:t>TIP 1</a:t>
            </a:r>
          </a:p>
          <a:p>
            <a:pPr algn="just"/>
            <a:r>
              <a:rPr lang="es-PE"/>
              <a:t>Practica algún ejercicio: (caminar, ir al gym, yoga, natación, etc.). Los</a:t>
            </a:r>
          </a:p>
          <a:p>
            <a:pPr algn="just"/>
            <a:r>
              <a:rPr lang="es-PE"/>
              <a:t>expertos aseguran que hacer ejercicio es igual de bueno que tomar un</a:t>
            </a:r>
          </a:p>
          <a:p>
            <a:pPr algn="just"/>
            <a:r>
              <a:rPr lang="es-PE"/>
              <a:t>antidepresivo para mejorar el ánimo, 30 minutos de ejercicio es el mejor</a:t>
            </a:r>
          </a:p>
          <a:p>
            <a:pPr algn="just"/>
            <a:r>
              <a:rPr lang="es-PE"/>
              <a:t>antídoto contra la tristeza y el estrés.</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Kép 1" descr="1241432609T8aGVTw.jpg"/>
          <p:cNvPicPr>
            <a:picLocks noChangeAspect="1"/>
          </p:cNvPicPr>
          <p:nvPr/>
        </p:nvPicPr>
        <p:blipFill>
          <a:blip r:embed="rId2"/>
          <a:srcRect/>
          <a:stretch>
            <a:fillRect/>
          </a:stretch>
        </p:blipFill>
        <p:spPr bwMode="auto">
          <a:xfrm>
            <a:off x="-179388" y="0"/>
            <a:ext cx="9323388"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684213" y="2413000"/>
            <a:ext cx="7704137" cy="1477963"/>
          </a:xfrm>
          <a:prstGeom prst="rect">
            <a:avLst/>
          </a:prstGeom>
          <a:noFill/>
          <a:ln w="9525">
            <a:noFill/>
            <a:miter lim="800000"/>
            <a:headEnd/>
            <a:tailEnd/>
          </a:ln>
        </p:spPr>
        <p:txBody>
          <a:bodyPr>
            <a:spAutoFit/>
          </a:bodyPr>
          <a:lstStyle/>
          <a:p>
            <a:r>
              <a:rPr lang="es-PE"/>
              <a:t>TIP 2</a:t>
            </a:r>
          </a:p>
          <a:p>
            <a:r>
              <a:rPr lang="es-PE"/>
              <a:t>Desayuna: algunas personas se saltan el desayuno porque no tienen tiempo o porque no quieren engordar. Estudios demuestran que desayunar te ayuda a tener energía, pensar y desempeñar  exitosamente tus actividades.</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Kép 1" descr="1220464645WAtCJYq.jpg"/>
          <p:cNvPicPr>
            <a:picLocks noChangeAspect="1"/>
          </p:cNvPicPr>
          <p:nvPr/>
        </p:nvPicPr>
        <p:blipFill>
          <a:blip r:embed="rId2"/>
          <a:srcRect/>
          <a:stretch>
            <a:fillRect/>
          </a:stretch>
        </p:blipFill>
        <p:spPr bwMode="auto">
          <a:xfrm>
            <a:off x="-542925" y="0"/>
            <a:ext cx="9686925"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971550" y="3068638"/>
            <a:ext cx="7488238" cy="1200150"/>
          </a:xfrm>
          <a:prstGeom prst="rect">
            <a:avLst/>
          </a:prstGeom>
          <a:noFill/>
          <a:ln w="9525">
            <a:noFill/>
            <a:miter lim="800000"/>
            <a:headEnd/>
            <a:tailEnd/>
          </a:ln>
        </p:spPr>
        <p:txBody>
          <a:bodyPr>
            <a:spAutoFit/>
          </a:bodyPr>
          <a:lstStyle/>
          <a:p>
            <a:r>
              <a:rPr lang="es-PE"/>
              <a:t>TIP 3</a:t>
            </a:r>
          </a:p>
          <a:p>
            <a:r>
              <a:rPr lang="es-PE"/>
              <a:t>Agradece a la vida todo lo bueno que tienes: Escribe en un papel 10 cosas que tienes en tu vida que te dan felicidad. Cuando hacemos una lista de gratitud nos obligamos a enfocarnos en cosas buenas.</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Kép 1" descr="1228248628cQiQeLm.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611188" y="2274888"/>
            <a:ext cx="7705725" cy="1200150"/>
          </a:xfrm>
          <a:prstGeom prst="rect">
            <a:avLst/>
          </a:prstGeom>
          <a:noFill/>
          <a:ln w="9525">
            <a:noFill/>
            <a:miter lim="800000"/>
            <a:headEnd/>
            <a:tailEnd/>
          </a:ln>
        </p:spPr>
        <p:txBody>
          <a:bodyPr>
            <a:spAutoFit/>
          </a:bodyPr>
          <a:lstStyle/>
          <a:p>
            <a:r>
              <a:rPr lang="es-PE"/>
              <a:t>TIP 4</a:t>
            </a:r>
          </a:p>
          <a:p>
            <a:r>
              <a:rPr lang="es-PE"/>
              <a:t>Sé asertivo: pide lo que quieras y di lo que piensas. Está demostrado que</a:t>
            </a:r>
          </a:p>
          <a:p>
            <a:r>
              <a:rPr lang="es-PE"/>
              <a:t>ser asertivo ayuda a mejorar tu autoestima. Ser dejado y aguantar en silencio todo lo que te digan y hagan, genera tristeza y desesperanza.</a:t>
            </a: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Kép 3" descr="1225076994HnF9ltz.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755650" y="2636838"/>
            <a:ext cx="7632700" cy="1477962"/>
          </a:xfrm>
          <a:prstGeom prst="rect">
            <a:avLst/>
          </a:prstGeom>
          <a:noFill/>
          <a:ln w="9525">
            <a:noFill/>
            <a:miter lim="800000"/>
            <a:headEnd/>
            <a:tailEnd/>
          </a:ln>
        </p:spPr>
        <p:txBody>
          <a:bodyPr>
            <a:spAutoFit/>
          </a:bodyPr>
          <a:lstStyle/>
          <a:p>
            <a:r>
              <a:rPr lang="es-PE"/>
              <a:t>TIP 5</a:t>
            </a:r>
          </a:p>
          <a:p>
            <a:r>
              <a:rPr lang="es-PE"/>
              <a:t>Gasta tu dinero en EXPERIENCIAS no en cosas: Un estudio descubrió que el 75% de personas se sentían más felices cuando invertían su dinero en viajes, cursos y clases; mientras que sólo el 34% dijo sentirse más feliz cuando compraba cosas.</a:t>
            </a: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Snow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971550" y="2492375"/>
            <a:ext cx="7345363" cy="1477963"/>
          </a:xfrm>
          <a:prstGeom prst="rect">
            <a:avLst/>
          </a:prstGeom>
          <a:noFill/>
          <a:ln w="9525">
            <a:noFill/>
            <a:miter lim="800000"/>
            <a:headEnd/>
            <a:tailEnd/>
          </a:ln>
        </p:spPr>
        <p:txBody>
          <a:bodyPr>
            <a:spAutoFit/>
          </a:bodyPr>
          <a:lstStyle/>
          <a:p>
            <a:r>
              <a:rPr lang="es-PE"/>
              <a:t>TIP 6</a:t>
            </a:r>
          </a:p>
          <a:p>
            <a:r>
              <a:rPr lang="es-PE"/>
              <a:t>Enfrenta tus retos: No dejes para mañana lo que puedes hacer hoy. Estudios demuestran que cuanto más postergas algo que sabes que tienes que hacer, más ansiedad y tensión generas. Escribe pequeñas listas semanales de tareas a cumplir y cúmplelas.</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KALN SU KRYZ"/>
          <p:cNvPicPr>
            <a:picLocks noChangeAspect="1" noChangeArrowheads="1"/>
          </p:cNvPicPr>
          <p:nvPr/>
        </p:nvPicPr>
        <p:blipFill>
          <a:blip r:embed="rId2"/>
          <a:srcRect/>
          <a:stretch>
            <a:fillRect/>
          </a:stretch>
        </p:blipFill>
        <p:spPr bwMode="auto">
          <a:xfrm>
            <a:off x="0" y="0"/>
            <a:ext cx="10375900" cy="69215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900113" y="2565400"/>
            <a:ext cx="7416800" cy="1476375"/>
          </a:xfrm>
          <a:prstGeom prst="rect">
            <a:avLst/>
          </a:prstGeom>
          <a:noFill/>
          <a:ln w="9525">
            <a:noFill/>
            <a:miter lim="800000"/>
            <a:headEnd/>
            <a:tailEnd/>
          </a:ln>
        </p:spPr>
        <p:txBody>
          <a:bodyPr>
            <a:spAutoFit/>
          </a:bodyPr>
          <a:lstStyle/>
          <a:p>
            <a:r>
              <a:rPr lang="es-PE"/>
              <a:t>TIP 7</a:t>
            </a:r>
          </a:p>
          <a:p>
            <a:r>
              <a:rPr lang="es-PE"/>
              <a:t>Pega recuerdos bonitos, frases y fotos de tus seres queridos por todos lados.</a:t>
            </a:r>
          </a:p>
          <a:p>
            <a:r>
              <a:rPr lang="es-PE"/>
              <a:t>Llena tu refrigerador, tu computadora, tu escritorio, tu cuarto. TU VIDA de recuerdos bonitos.</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Snow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755650" y="2690813"/>
            <a:ext cx="7632700" cy="922337"/>
          </a:xfrm>
          <a:prstGeom prst="rect">
            <a:avLst/>
          </a:prstGeom>
          <a:noFill/>
          <a:ln w="9525">
            <a:noFill/>
            <a:miter lim="800000"/>
            <a:headEnd/>
            <a:tailEnd/>
          </a:ln>
        </p:spPr>
        <p:txBody>
          <a:bodyPr>
            <a:spAutoFit/>
          </a:bodyPr>
          <a:lstStyle/>
          <a:p>
            <a:r>
              <a:rPr lang="es-PE"/>
              <a:t>TIP 8</a:t>
            </a:r>
          </a:p>
          <a:p>
            <a:r>
              <a:rPr lang="es-PE"/>
              <a:t>Siempre saluda y sé amable con otras personas: Más de cien investigaciones afirman que sólo sonreír cambia el estado de ánimo.</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snow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827088" y="3141663"/>
            <a:ext cx="7489825" cy="1200150"/>
          </a:xfrm>
          <a:prstGeom prst="rect">
            <a:avLst/>
          </a:prstGeom>
          <a:noFill/>
          <a:ln w="9525">
            <a:noFill/>
            <a:miter lim="800000"/>
            <a:headEnd/>
            <a:tailEnd/>
          </a:ln>
        </p:spPr>
        <p:txBody>
          <a:bodyPr>
            <a:spAutoFit/>
          </a:bodyPr>
          <a:lstStyle/>
          <a:p>
            <a:r>
              <a:rPr lang="es-PE"/>
              <a:t>TIP 9</a:t>
            </a:r>
          </a:p>
          <a:p>
            <a:r>
              <a:rPr lang="es-PE"/>
              <a:t>Usa zapatos que te queden cómodos: Si te duelen los pies te pones de malas asegura el Dr. Keinth Wapner, Presidente de la Asociación Americana de Ortopedia.</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Snow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755650" y="2690813"/>
            <a:ext cx="7704138" cy="1200150"/>
          </a:xfrm>
          <a:prstGeom prst="rect">
            <a:avLst/>
          </a:prstGeom>
          <a:noFill/>
          <a:ln w="9525">
            <a:noFill/>
            <a:miter lim="800000"/>
            <a:headEnd/>
            <a:tailEnd/>
          </a:ln>
        </p:spPr>
        <p:txBody>
          <a:bodyPr>
            <a:spAutoFit/>
          </a:bodyPr>
          <a:lstStyle/>
          <a:p>
            <a:r>
              <a:rPr lang="es-PE"/>
              <a:t>TIP 10</a:t>
            </a:r>
          </a:p>
          <a:p>
            <a:r>
              <a:rPr lang="es-PE"/>
              <a:t>Cuida tu postura: Caminar derecho con los hombros ligeramente hacia atrás y la vista hacia enfrente ayuda a mantener un buen estado de ánimo.</a:t>
            </a: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Snow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Rectángulo"/>
          <p:cNvSpPr>
            <a:spLocks noChangeArrowheads="1"/>
          </p:cNvSpPr>
          <p:nvPr/>
        </p:nvSpPr>
        <p:spPr bwMode="auto">
          <a:xfrm>
            <a:off x="827088" y="2828925"/>
            <a:ext cx="7561262" cy="923925"/>
          </a:xfrm>
          <a:prstGeom prst="rect">
            <a:avLst/>
          </a:prstGeom>
          <a:noFill/>
          <a:ln w="9525">
            <a:noFill/>
            <a:miter lim="800000"/>
            <a:headEnd/>
            <a:tailEnd/>
          </a:ln>
        </p:spPr>
        <p:txBody>
          <a:bodyPr>
            <a:spAutoFit/>
          </a:bodyPr>
          <a:lstStyle/>
          <a:p>
            <a:r>
              <a:rPr lang="es-PE"/>
              <a:t>TIP 11</a:t>
            </a:r>
          </a:p>
          <a:p>
            <a:r>
              <a:rPr lang="es-PE"/>
              <a:t>Escucha música: Está comprobado que escuchar música te despierta deseos de cantar y bailar, esto te va a alegrar la vida.</a:t>
            </a: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Snow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827088" y="2565400"/>
            <a:ext cx="7489825" cy="2308225"/>
          </a:xfrm>
          <a:prstGeom prst="rect">
            <a:avLst/>
          </a:prstGeom>
          <a:noFill/>
          <a:ln w="9525">
            <a:noFill/>
            <a:miter lim="800000"/>
            <a:headEnd/>
            <a:tailEnd/>
          </a:ln>
        </p:spPr>
        <p:txBody>
          <a:bodyPr>
            <a:spAutoFit/>
          </a:bodyPr>
          <a:lstStyle/>
          <a:p>
            <a:r>
              <a:rPr lang="es-PE"/>
              <a:t>TIP 12</a:t>
            </a:r>
          </a:p>
          <a:p>
            <a:r>
              <a:rPr lang="es-PE"/>
              <a:t>Lo que comes tiene un impacto importante en tu estado de ánimo.</a:t>
            </a:r>
          </a:p>
          <a:p>
            <a:r>
              <a:rPr lang="es-PE"/>
              <a:t>Comer algo ligero cada 3-4 horas mantiene los niveles de glucosa</a:t>
            </a:r>
          </a:p>
          <a:p>
            <a:r>
              <a:rPr lang="es-PE"/>
              <a:t>estables, no te saltes comidas.</a:t>
            </a:r>
          </a:p>
          <a:p>
            <a:endParaRPr lang="es-PE"/>
          </a:p>
          <a:p>
            <a:r>
              <a:rPr lang="es-PE"/>
              <a:t>Evita el exceso de harinas blancas y el azúcar.</a:t>
            </a:r>
          </a:p>
          <a:p>
            <a:r>
              <a:rPr lang="es-PE"/>
              <a:t>COME DE TODO!</a:t>
            </a:r>
          </a:p>
          <a:p>
            <a:r>
              <a:rPr lang="es-PE"/>
              <a:t>Varía tus alimentos</a:t>
            </a: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Kép 1" descr="1221752632zIsXt7D.jpg"/>
          <p:cNvPicPr>
            <a:picLocks noChangeAspect="1"/>
          </p:cNvPicPr>
          <p:nvPr/>
        </p:nvPicPr>
        <p:blipFill>
          <a:blip r:embed="rId2"/>
          <a:srcRect/>
          <a:stretch>
            <a:fillRect/>
          </a:stretch>
        </p:blipFill>
        <p:spPr bwMode="auto">
          <a:xfrm>
            <a:off x="0" y="-123825"/>
            <a:ext cx="9144000" cy="69818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Rectángulo"/>
          <p:cNvSpPr>
            <a:spLocks noChangeArrowheads="1"/>
          </p:cNvSpPr>
          <p:nvPr/>
        </p:nvSpPr>
        <p:spPr bwMode="auto">
          <a:xfrm>
            <a:off x="827088" y="2690813"/>
            <a:ext cx="7632700" cy="1200150"/>
          </a:xfrm>
          <a:prstGeom prst="rect">
            <a:avLst/>
          </a:prstGeom>
          <a:noFill/>
          <a:ln w="9525">
            <a:noFill/>
            <a:miter lim="800000"/>
            <a:headEnd/>
            <a:tailEnd/>
          </a:ln>
        </p:spPr>
        <p:txBody>
          <a:bodyPr>
            <a:spAutoFit/>
          </a:bodyPr>
          <a:lstStyle/>
          <a:p>
            <a:r>
              <a:rPr lang="es-PE"/>
              <a:t>TIP 13</a:t>
            </a:r>
          </a:p>
          <a:p>
            <a:r>
              <a:rPr lang="es-PE"/>
              <a:t>Arréglate y siéntete atractivo(a).</a:t>
            </a:r>
          </a:p>
          <a:p>
            <a:r>
              <a:rPr lang="es-PE"/>
              <a:t>El 41% de la gente dice que se sienten más felices cuando piensan que se ven bien. !Ponte guapo(a)!</a:t>
            </a: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Snow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Rectángulo"/>
          <p:cNvSpPr>
            <a:spLocks noChangeArrowheads="1"/>
          </p:cNvSpPr>
          <p:nvPr/>
        </p:nvSpPr>
        <p:spPr bwMode="auto">
          <a:xfrm>
            <a:off x="827088" y="2997200"/>
            <a:ext cx="7632700" cy="1476375"/>
          </a:xfrm>
          <a:prstGeom prst="rect">
            <a:avLst/>
          </a:prstGeom>
          <a:noFill/>
          <a:ln w="9525">
            <a:noFill/>
            <a:miter lim="800000"/>
            <a:headEnd/>
            <a:tailEnd/>
          </a:ln>
        </p:spPr>
        <p:txBody>
          <a:bodyPr>
            <a:spAutoFit/>
          </a:bodyPr>
          <a:lstStyle/>
          <a:p>
            <a:r>
              <a:rPr lang="es-PE"/>
              <a:t>“Hagamos un esfuerzo por lograr un balance en azul en nuestra cuenta de felicidad. No solo nuestro cuerpo nos lo va a agradecer.</a:t>
            </a:r>
          </a:p>
          <a:p>
            <a:endParaRPr lang="es-PE"/>
          </a:p>
          <a:p>
            <a:r>
              <a:rPr lang="es-PE"/>
              <a:t> La buena vibra trae salud, pero al estar más positivos atraeremos también mayor bienestar a nuestras vidas”</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Kép 2" descr="1237981837DLaNxCf.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Rectángulo"/>
          <p:cNvSpPr>
            <a:spLocks noChangeArrowheads="1"/>
          </p:cNvSpPr>
          <p:nvPr/>
        </p:nvSpPr>
        <p:spPr bwMode="auto">
          <a:xfrm>
            <a:off x="611188" y="3141663"/>
            <a:ext cx="7958137" cy="922337"/>
          </a:xfrm>
          <a:prstGeom prst="rect">
            <a:avLst/>
          </a:prstGeom>
          <a:noFill/>
          <a:ln w="9525">
            <a:noFill/>
            <a:miter lim="800000"/>
            <a:headEnd/>
            <a:tailEnd/>
          </a:ln>
        </p:spPr>
        <p:txBody>
          <a:bodyPr>
            <a:spAutoFit/>
          </a:bodyPr>
          <a:lstStyle/>
          <a:p>
            <a:r>
              <a:rPr lang="es-PE"/>
              <a:t>Ser feliz, es al final, la construcción de un gran fondo de ahorro de</a:t>
            </a:r>
          </a:p>
          <a:p>
            <a:r>
              <a:rPr lang="es-PE"/>
              <a:t>experiencias significativas, pobre de aquel que guarda lo que posee en donde se corre el riesgo de perderlo todo. ¿O no?.</a:t>
            </a: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Kép 1" descr="1239017518azGcjyF.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CuadroTexto"/>
          <p:cNvSpPr txBox="1">
            <a:spLocks noChangeArrowheads="1"/>
          </p:cNvSpPr>
          <p:nvPr/>
        </p:nvSpPr>
        <p:spPr bwMode="auto">
          <a:xfrm>
            <a:off x="4067175" y="3500438"/>
            <a:ext cx="1147763" cy="369887"/>
          </a:xfrm>
          <a:prstGeom prst="rect">
            <a:avLst/>
          </a:prstGeom>
          <a:noFill/>
          <a:ln w="9525">
            <a:noFill/>
            <a:miter lim="800000"/>
            <a:headEnd/>
            <a:tailEnd/>
          </a:ln>
        </p:spPr>
        <p:txBody>
          <a:bodyPr wrap="none">
            <a:spAutoFit/>
          </a:bodyPr>
          <a:lstStyle/>
          <a:p>
            <a:r>
              <a:rPr lang="es-PE"/>
              <a:t>Lo duda?</a:t>
            </a: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Kép 1" descr="1233236307qaeGkks.jpg"/>
          <p:cNvPicPr>
            <a:picLocks noChangeAspect="1"/>
          </p:cNvPicPr>
          <p:nvPr/>
        </p:nvPicPr>
        <p:blipFill>
          <a:blip r:embed="rId2"/>
          <a:srcRect/>
          <a:stretch>
            <a:fillRect/>
          </a:stretch>
        </p:blipFill>
        <p:spPr bwMode="auto">
          <a:xfrm>
            <a:off x="0" y="0"/>
            <a:ext cx="9144000" cy="73580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CuadroTexto"/>
          <p:cNvSpPr txBox="1">
            <a:spLocks noChangeArrowheads="1"/>
          </p:cNvSpPr>
          <p:nvPr/>
        </p:nvSpPr>
        <p:spPr bwMode="auto">
          <a:xfrm>
            <a:off x="539750" y="2997200"/>
            <a:ext cx="7848600" cy="646113"/>
          </a:xfrm>
          <a:prstGeom prst="rect">
            <a:avLst/>
          </a:prstGeom>
          <a:noFill/>
          <a:ln w="9525">
            <a:noFill/>
            <a:miter lim="800000"/>
            <a:headEnd/>
            <a:tailEnd/>
          </a:ln>
        </p:spPr>
        <p:txBody>
          <a:bodyPr>
            <a:spAutoFit/>
          </a:bodyPr>
          <a:lstStyle/>
          <a:p>
            <a:r>
              <a:rPr lang="es-PE"/>
              <a:t>Quizás es porque usted permite que tan solo un árbol  tape el bosque de oportunidades…</a:t>
            </a:r>
          </a:p>
        </p:txBody>
      </p:sp>
    </p:spTree>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Kép 1" descr="1221507902WhYPYqm.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CuadroTexto"/>
          <p:cNvSpPr txBox="1">
            <a:spLocks noChangeArrowheads="1"/>
          </p:cNvSpPr>
          <p:nvPr/>
        </p:nvSpPr>
        <p:spPr bwMode="auto">
          <a:xfrm>
            <a:off x="755650" y="3500438"/>
            <a:ext cx="7272338" cy="369887"/>
          </a:xfrm>
          <a:prstGeom prst="rect">
            <a:avLst/>
          </a:prstGeom>
          <a:noFill/>
          <a:ln w="9525">
            <a:noFill/>
            <a:miter lim="800000"/>
            <a:headEnd/>
            <a:tailEnd/>
          </a:ln>
        </p:spPr>
        <p:txBody>
          <a:bodyPr>
            <a:spAutoFit/>
          </a:bodyPr>
          <a:lstStyle/>
          <a:p>
            <a:pPr algn="ctr"/>
            <a:r>
              <a:rPr lang="es-PE"/>
              <a:t>Simplifíquese…. el mundo no está  en su contra.</a:t>
            </a:r>
          </a:p>
        </p:txBody>
      </p:sp>
    </p:spTree>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Kép 1" descr="zabrinskie point.jpg"/>
          <p:cNvPicPr>
            <a:picLocks noChangeAspect="1"/>
          </p:cNvPicPr>
          <p:nvPr/>
        </p:nvPicPr>
        <p:blipFill>
          <a:blip r:embed="rId2"/>
          <a:srcRect/>
          <a:stretch>
            <a:fillRect/>
          </a:stretch>
        </p:blipFill>
        <p:spPr bwMode="auto">
          <a:xfrm>
            <a:off x="-179388" y="0"/>
            <a:ext cx="9323388"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CuadroTexto"/>
          <p:cNvSpPr txBox="1">
            <a:spLocks noChangeArrowheads="1"/>
          </p:cNvSpPr>
          <p:nvPr/>
        </p:nvSpPr>
        <p:spPr bwMode="auto">
          <a:xfrm>
            <a:off x="1476375" y="3357563"/>
            <a:ext cx="6313488" cy="368300"/>
          </a:xfrm>
          <a:prstGeom prst="rect">
            <a:avLst/>
          </a:prstGeom>
          <a:noFill/>
          <a:ln w="9525">
            <a:noFill/>
            <a:miter lim="800000"/>
            <a:headEnd/>
            <a:tailEnd/>
          </a:ln>
        </p:spPr>
        <p:txBody>
          <a:bodyPr wrap="none">
            <a:spAutoFit/>
          </a:bodyPr>
          <a:lstStyle/>
          <a:p>
            <a:r>
              <a:rPr lang="es-PE"/>
              <a:t>Los que nos rodean nos quieren… cada quien a su modo.</a:t>
            </a:r>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Kép 1" descr="12542221615j2MV2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CuadroTexto"/>
          <p:cNvSpPr txBox="1">
            <a:spLocks noChangeArrowheads="1"/>
          </p:cNvSpPr>
          <p:nvPr/>
        </p:nvSpPr>
        <p:spPr bwMode="auto">
          <a:xfrm>
            <a:off x="2555875" y="3429000"/>
            <a:ext cx="3378200" cy="369888"/>
          </a:xfrm>
          <a:prstGeom prst="rect">
            <a:avLst/>
          </a:prstGeom>
          <a:noFill/>
          <a:ln w="9525">
            <a:noFill/>
            <a:miter lim="800000"/>
            <a:headEnd/>
            <a:tailEnd/>
          </a:ln>
        </p:spPr>
        <p:txBody>
          <a:bodyPr wrap="none">
            <a:spAutoFit/>
          </a:bodyPr>
          <a:lstStyle/>
          <a:p>
            <a:r>
              <a:rPr lang="es-PE"/>
              <a:t>El orgullo no es un buena guía.</a:t>
            </a: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Kép 2" descr="1225913711tlx3P8J.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CuadroTexto"/>
          <p:cNvSpPr txBox="1">
            <a:spLocks noChangeArrowheads="1"/>
          </p:cNvSpPr>
          <p:nvPr/>
        </p:nvSpPr>
        <p:spPr bwMode="auto">
          <a:xfrm>
            <a:off x="539750" y="3789363"/>
            <a:ext cx="7777163" cy="646112"/>
          </a:xfrm>
          <a:prstGeom prst="rect">
            <a:avLst/>
          </a:prstGeom>
          <a:noFill/>
          <a:ln w="9525">
            <a:noFill/>
            <a:miter lim="800000"/>
            <a:headEnd/>
            <a:tailEnd/>
          </a:ln>
        </p:spPr>
        <p:txBody>
          <a:bodyPr>
            <a:spAutoFit/>
          </a:bodyPr>
          <a:lstStyle/>
          <a:p>
            <a:r>
              <a:rPr lang="es-PE"/>
              <a:t>En la Universidad de Harvard no enseñan a ser feliz …allí tan solo intentan que sepamos como podríamos obtener MAYOR FELICIDAD</a:t>
            </a: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Kép 2" descr="1245095496qxYPzfJ.jpg"/>
          <p:cNvPicPr>
            <a:picLocks noChangeAspect="1"/>
          </p:cNvPicPr>
          <p:nvPr/>
        </p:nvPicPr>
        <p:blipFill>
          <a:blip r:embed="rId2"/>
          <a:srcRect/>
          <a:stretch>
            <a:fillRect/>
          </a:stretch>
        </p:blipFill>
        <p:spPr bwMode="auto">
          <a:xfrm>
            <a:off x="0" y="-571500"/>
            <a:ext cx="9144000" cy="74295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Rectángulo"/>
          <p:cNvSpPr>
            <a:spLocks noChangeArrowheads="1"/>
          </p:cNvSpPr>
          <p:nvPr/>
        </p:nvSpPr>
        <p:spPr bwMode="auto">
          <a:xfrm>
            <a:off x="684213" y="2060575"/>
            <a:ext cx="7559675" cy="2308225"/>
          </a:xfrm>
          <a:prstGeom prst="rect">
            <a:avLst/>
          </a:prstGeom>
          <a:noFill/>
          <a:ln w="9525">
            <a:noFill/>
            <a:miter lim="800000"/>
            <a:headEnd/>
            <a:tailEnd/>
          </a:ln>
        </p:spPr>
        <p:txBody>
          <a:bodyPr>
            <a:spAutoFit/>
          </a:bodyPr>
          <a:lstStyle/>
          <a:p>
            <a:pPr algn="just"/>
            <a:r>
              <a:rPr lang="es-PE"/>
              <a:t>La psicología positiva es una rama de la psicología que busca comprender, a través de la investigación científica, los procesos que subyacen a las cualidades y emociones positivas del ser humano. El objeto de este interés es aportar nuevos conocimientos acerca de la psique humana no sólo para ayudar a resolver los problemas de salud mental que adolecen a los individuos, sino también para alcanzar mejor calidad de vida y bienestar, todo ello sin apartarse nunca de la más rigurosa metodología científica propia de toda ciencia de la salud. </a:t>
            </a:r>
          </a:p>
        </p:txBody>
      </p:sp>
    </p:spTree>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Kép 1" descr="1215218378Kq8zN9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2 Rectángulo"/>
          <p:cNvSpPr>
            <a:spLocks noChangeArrowheads="1"/>
          </p:cNvSpPr>
          <p:nvPr/>
        </p:nvSpPr>
        <p:spPr bwMode="auto">
          <a:xfrm>
            <a:off x="468313" y="1196975"/>
            <a:ext cx="8027987" cy="3970338"/>
          </a:xfrm>
          <a:prstGeom prst="rect">
            <a:avLst/>
          </a:prstGeom>
          <a:noFill/>
          <a:ln w="9525">
            <a:noFill/>
            <a:miter lim="800000"/>
            <a:headEnd/>
            <a:tailEnd/>
          </a:ln>
        </p:spPr>
        <p:txBody>
          <a:bodyPr>
            <a:spAutoFit/>
          </a:bodyPr>
          <a:lstStyle/>
          <a:p>
            <a:pPr algn="just"/>
            <a:r>
              <a:rPr lang="es-PE"/>
              <a:t>La psicología positiva estudia las bases del bienestar psicológico y de la felicidad así como de las fortalezas y virtudes humanas. Tradicionalmente la ciencia psicológica ha dedicado mucho esfuerzo a estudiar los aspectos negativos y patológicos del ser humano (ansiedad, estrés, depresión, etc), dejando de lado a menudo el estudio de aspectos más positivos como, por ejemplo, la creatividad, la inteligencia emocional, el humor, la sabiduría, la felicidad, la resiliencia, etc. Este enfoque es denominado también por algunos autores como salugénico</a:t>
            </a:r>
          </a:p>
          <a:p>
            <a:pPr algn="just"/>
            <a:r>
              <a:rPr lang="es-PE"/>
              <a:t>  </a:t>
            </a:r>
          </a:p>
          <a:p>
            <a:pPr algn="just"/>
            <a:r>
              <a:rPr lang="es-PE"/>
              <a:t>Se pueden encontrar antecedentes de la psicología positiva en filósofos como Aristóteles, que dedicó parte de sus escritos a la eudaimonia (término griego habitualmente traducido como felicidad), pero también en psicólogos como Abraham Maslow o Carl Rogers, pertenecientes a la corriente llamada psicología humanista.</a:t>
            </a:r>
          </a:p>
        </p:txBody>
      </p:sp>
    </p:spTree>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Kép 1" descr="1215652070YBgX4HT.jpg"/>
          <p:cNvPicPr>
            <a:picLocks noChangeAspect="1"/>
          </p:cNvPicPr>
          <p:nvPr/>
        </p:nvPicPr>
        <p:blipFill>
          <a:blip r:embed="rId2"/>
          <a:srcRect/>
          <a:stretch>
            <a:fillRect/>
          </a:stretch>
        </p:blipFill>
        <p:spPr bwMode="auto">
          <a:xfrm>
            <a:off x="-393700" y="0"/>
            <a:ext cx="95377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Rectángulo"/>
          <p:cNvSpPr>
            <a:spLocks noChangeArrowheads="1"/>
          </p:cNvSpPr>
          <p:nvPr/>
        </p:nvSpPr>
        <p:spPr bwMode="auto">
          <a:xfrm>
            <a:off x="395288" y="2924175"/>
            <a:ext cx="8064500" cy="1385888"/>
          </a:xfrm>
          <a:prstGeom prst="rect">
            <a:avLst/>
          </a:prstGeom>
          <a:noFill/>
          <a:ln w="9525">
            <a:noFill/>
            <a:miter lim="800000"/>
            <a:headEnd/>
            <a:tailEnd/>
          </a:ln>
        </p:spPr>
        <p:txBody>
          <a:bodyPr>
            <a:spAutoFit/>
          </a:bodyPr>
          <a:lstStyle/>
          <a:p>
            <a:r>
              <a:rPr lang="es-PE" sz="2800">
                <a:solidFill>
                  <a:srgbClr val="FF0000"/>
                </a:solidFill>
              </a:rPr>
              <a:t>Las personas que nos rodean no son idiotas, cada una de ellas tiene habilidades diferentes a las nuestras.</a:t>
            </a:r>
          </a:p>
        </p:txBody>
      </p:sp>
    </p:spTree>
  </p:cSld>
  <p:clrMapOvr>
    <a:masterClrMapping/>
  </p:clrMapOvr>
  <p:transition spd="slow">
    <p:sndAc>
      <p:stSnd>
        <p:snd r:embed="rId2" name="drumroll.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7|2.6"/>
</p:tagLst>
</file>

<file path=ppt/theme/theme1.xml><?xml version="1.0" encoding="utf-8"?>
<a:theme xmlns:a="http://schemas.openxmlformats.org/drawingml/2006/main" name="Harvard curso Mayor felicidad">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Harvard curso Mayor felicidad</Template>
  <TotalTime>12</TotalTime>
  <Words>1281</Words>
  <Application>Microsoft Office PowerPoint</Application>
  <PresentationFormat>Presentación en pantalla (4:3)</PresentationFormat>
  <Paragraphs>82</Paragraphs>
  <Slides>56</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56</vt:i4>
      </vt:variant>
    </vt:vector>
  </HeadingPairs>
  <TitlesOfParts>
    <vt:vector size="64" baseType="lpstr">
      <vt:lpstr>Arial</vt:lpstr>
      <vt:lpstr>Franklin Gothic Book</vt:lpstr>
      <vt:lpstr>MS PGothic</vt:lpstr>
      <vt:lpstr>Wingdings 2</vt:lpstr>
      <vt:lpstr>Calibri</vt:lpstr>
      <vt:lpstr>Verdana</vt:lpstr>
      <vt:lpstr>Harvard curso Mayor felicidad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2018-03-26T07:55:20Z</dcterms:created>
  <dcterms:modified xsi:type="dcterms:W3CDTF">2018-03-26T08:07:22Z</dcterms:modified>
</cp:coreProperties>
</file>