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62" r:id="rId5"/>
    <p:sldId id="263" r:id="rId6"/>
    <p:sldId id="268" r:id="rId7"/>
    <p:sldId id="264" r:id="rId8"/>
    <p:sldId id="265" r:id="rId9"/>
    <p:sldId id="270" r:id="rId10"/>
    <p:sldId id="260" r:id="rId11"/>
    <p:sldId id="261" r:id="rId12"/>
    <p:sldId id="271" r:id="rId13"/>
    <p:sldId id="258" r:id="rId14"/>
    <p:sldId id="259" r:id="rId15"/>
    <p:sldId id="267" r:id="rId16"/>
    <p:sldId id="273" r:id="rId17"/>
    <p:sldId id="275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BA49"/>
    <a:srgbClr val="006600"/>
    <a:srgbClr val="5F5F5F"/>
    <a:srgbClr val="000066"/>
    <a:srgbClr val="0099CC"/>
    <a:srgbClr val="FF7C80"/>
    <a:srgbClr val="FFCC99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27ABE-92C7-45D8-A515-76C587EF35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CEB679-C2C7-4AA6-BB5A-7C06F367F4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32CDD-71ED-4A19-B82B-E09078DD13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FCB7E-319C-4045-9642-62813ADECC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021A4-239E-419E-ABC3-A090649D02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C2EB3-2A36-42F7-BB6B-EFAAB55D17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9B04C-63EE-4077-8599-D48F8A0835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0BF5F-F110-4F42-A59F-D585EAB6A7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2D3A5-DB19-4357-932C-C0B75F616D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1E3E1-611E-456C-B651-344456B5FD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D18B1-B849-47F5-8AF2-3526B855DC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9DEE8-D062-4201-A085-16AE5AE0357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F8D1DF9-914A-4418-A0AC-E135CB2DC1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FC85481-D845-49B2-8D24-7F429105C4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468313" y="5445125"/>
            <a:ext cx="86756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B2B2B2"/>
                </a:solidFill>
                <a:latin typeface="Times New Roman" pitchFamily="18" charset="0"/>
              </a:rPr>
              <a:t>    </a:t>
            </a:r>
          </a:p>
        </p:txBody>
      </p:sp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468313" y="5876925"/>
            <a:ext cx="8496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B2B2B2"/>
                </a:solidFill>
                <a:latin typeface="Times New Roman" pitchFamily="18" charset="0"/>
              </a:rPr>
              <a:t>    </a:t>
            </a:r>
            <a:endParaRPr lang="es-ES" b="1">
              <a:solidFill>
                <a:srgbClr val="B2B2B2"/>
              </a:solidFill>
              <a:latin typeface="Times New Roman" pitchFamily="18" charset="0"/>
            </a:endParaRP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55895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400" b="1">
                <a:solidFill>
                  <a:srgbClr val="FF7C80"/>
                </a:solidFill>
                <a:latin typeface="Times New Roman" pitchFamily="18" charset="0"/>
              </a:rPr>
              <a:t>       </a:t>
            </a:r>
            <a:r>
              <a:rPr lang="es-ES_tradnl" sz="2000" b="1">
                <a:solidFill>
                  <a:schemeClr val="bg1"/>
                </a:solidFill>
                <a:latin typeface="Times New Roman" pitchFamily="18" charset="0"/>
              </a:rPr>
              <a:t>Sonido:  Kitaro  “Dawn rising sun”                                       </a:t>
            </a:r>
            <a:endParaRPr lang="es-ES" sz="20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042988" y="1196975"/>
            <a:ext cx="7129462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v-SE" sz="5400">
                <a:solidFill>
                  <a:srgbClr val="FF7C80"/>
                </a:solidFill>
                <a:latin typeface="Bodoni MT Black" pitchFamily="18" charset="0"/>
              </a:rPr>
              <a:t>Naturaleza</a:t>
            </a:r>
            <a:r>
              <a:rPr lang="sv-SE" sz="5400">
                <a:solidFill>
                  <a:srgbClr val="FF7C80"/>
                </a:solidFill>
                <a:latin typeface="Times New Roman" pitchFamily="18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sv-SE" sz="5400">
                <a:solidFill>
                  <a:srgbClr val="FF7C80"/>
                </a:solidFill>
                <a:latin typeface="Times New Roman" pitchFamily="18" charset="0"/>
              </a:rPr>
              <a:t>para relajarse</a:t>
            </a:r>
          </a:p>
        </p:txBody>
      </p:sp>
    </p:spTree>
  </p:cSld>
  <p:clrMapOvr>
    <a:masterClrMapping/>
  </p:clrMapOvr>
  <p:transition>
    <p:sndAc>
      <p:stSnd loop="1">
        <p:snd r:embed="rId2" name="Kitaro - Dawn-Rising Sun__CamilleSkaff(bibliotec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5589588"/>
            <a:ext cx="914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“Programa para hoy: espirar, inspirar, espirar.”  </a:t>
            </a:r>
            <a:r>
              <a:rPr lang="es-ES_tradnl" sz="1400" b="1">
                <a:solidFill>
                  <a:schemeClr val="bg1"/>
                </a:solidFill>
                <a:latin typeface="Times New Roman" pitchFamily="18" charset="0"/>
              </a:rPr>
              <a:t>-Buda-</a:t>
            </a:r>
            <a:endParaRPr lang="es-ES" sz="14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0" y="33337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EL DIA POR DELANTE</a:t>
            </a:r>
            <a:endParaRPr lang="es-ES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0" y="450850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Times New Roman" pitchFamily="18" charset="0"/>
              </a:rPr>
              <a:t>“La actividad vence al frio. La quietud vence al calor.”  </a:t>
            </a:r>
            <a:r>
              <a:rPr lang="es-ES_tradnl" sz="1400" b="1">
                <a:latin typeface="Times New Roman" pitchFamily="18" charset="0"/>
              </a:rPr>
              <a:t>-Lao Tse (siglo VI a.C.)-</a:t>
            </a:r>
            <a:endParaRPr lang="es-ES" sz="1400" b="1">
              <a:latin typeface="Times New Roman" pitchFamily="18" charset="0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0" y="1484313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latin typeface="Times New Roman" pitchFamily="18" charset="0"/>
              </a:rPr>
              <a:t>       Control de temperatura</a:t>
            </a:r>
            <a:endParaRPr lang="es-ES" sz="24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26035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latin typeface="Times New Roman" pitchFamily="18" charset="0"/>
              </a:rPr>
              <a:t>Una simple visita</a:t>
            </a:r>
            <a:endParaRPr lang="es-ES" sz="2400" b="1">
              <a:latin typeface="Times New Roman" pitchFamily="18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79388" y="5373688"/>
            <a:ext cx="8964612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b="1">
                <a:latin typeface="Times New Roman" pitchFamily="18" charset="0"/>
              </a:rPr>
              <a:t>“Tosdos estamos de visita en este momento y lugar. Solo estamos de paso. </a:t>
            </a:r>
          </a:p>
          <a:p>
            <a:pPr>
              <a:spcBef>
                <a:spcPct val="50000"/>
              </a:spcBef>
            </a:pPr>
            <a:r>
              <a:rPr lang="es-ES_tradnl" sz="1600" b="1">
                <a:latin typeface="Times New Roman" pitchFamily="18" charset="0"/>
              </a:rPr>
              <a:t>  Hemos venido a observar, aprender, crecer, amar y volver a casa.”     -Dicho aborigen australiano-</a:t>
            </a:r>
            <a:endParaRPr lang="es-ES" sz="16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  <a:latin typeface="Times New Roman" pitchFamily="18" charset="0"/>
              </a:rPr>
              <a:t>La siguiente generación</a:t>
            </a:r>
            <a:endParaRPr lang="es-ES" sz="24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23850" y="5589588"/>
            <a:ext cx="88201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“El auténtico conservacionista es alguien que sabe que el mundo no es una herencia de    sus padres, sino un préstamo de sus hijos.”  </a:t>
            </a:r>
            <a:r>
              <a:rPr lang="es-ES_tradnl" sz="1400" b="1">
                <a:solidFill>
                  <a:schemeClr val="bg1"/>
                </a:solidFill>
                <a:latin typeface="Times New Roman" pitchFamily="18" charset="0"/>
              </a:rPr>
              <a:t>-J.J. Audubon 1800-</a:t>
            </a:r>
            <a:endParaRPr lang="es-ES" sz="1400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50825" y="333375"/>
            <a:ext cx="8713788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>
                <a:solidFill>
                  <a:schemeClr val="bg1"/>
                </a:solidFill>
                <a:latin typeface="Times New Roman" pitchFamily="18" charset="0"/>
              </a:rPr>
              <a:t>EL VALOR DEL TIEMPO</a:t>
            </a: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b="1" u="sng">
              <a:solidFill>
                <a:srgbClr val="FFFF66"/>
              </a:solidFill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“Ni con millones de monedas de oro se puede recobrar un solo instante de la vida.</a:t>
            </a:r>
            <a:br>
              <a:rPr lang="es-ES_tradnl" b="1">
                <a:solidFill>
                  <a:schemeClr val="bg1"/>
                </a:solidFill>
                <a:latin typeface="Times New Roman" pitchFamily="18" charset="0"/>
              </a:rPr>
            </a:b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 ¿Qué mayor pérdida, entonces, que la del tiempo gastado infructuosamente?</a:t>
            </a:r>
          </a:p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Chanakya Pandita 275 a.c. India</a:t>
            </a:r>
          </a:p>
          <a:p>
            <a:pPr algn="ctr">
              <a:spcBef>
                <a:spcPct val="50000"/>
              </a:spcBef>
            </a:pPr>
            <a:endParaRPr lang="es-ES" b="1">
              <a:solidFill>
                <a:srgbClr val="FFFF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333375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  <a:latin typeface="Times New Roman" pitchFamily="18" charset="0"/>
              </a:rPr>
              <a:t>Simplemente bello</a:t>
            </a:r>
            <a:endParaRPr lang="es-ES" sz="24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0" y="522922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66"/>
                </a:solidFill>
                <a:latin typeface="Times New Roman" pitchFamily="18" charset="0"/>
              </a:rPr>
              <a:t>“</a:t>
            </a: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La belleza , cuando está más adornada es cuando no lo está.”   </a:t>
            </a:r>
            <a:r>
              <a:rPr lang="es-ES_tradnl" sz="1400" b="1">
                <a:solidFill>
                  <a:schemeClr val="bg1"/>
                </a:solidFill>
                <a:latin typeface="Times New Roman" pitchFamily="18" charset="0"/>
              </a:rPr>
              <a:t>-San Jerónimo-</a:t>
            </a:r>
            <a:endParaRPr lang="es-ES" sz="1400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79388" y="4868863"/>
            <a:ext cx="8964612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“Al principio son pequeños, pero en su dicurrir se hacen más fuertes y profundos, y una vez han empezado ya no tienen vuelta atrás. Así sucede con los rios, los años y las amistades.”                -</a:t>
            </a:r>
            <a:r>
              <a:rPr lang="es-ES_tradnl" sz="1400" b="1">
                <a:solidFill>
                  <a:schemeClr val="bg1"/>
                </a:solidFill>
                <a:latin typeface="Times New Roman" pitchFamily="18" charset="0"/>
              </a:rPr>
              <a:t>Antíguo versículo sánscrito-</a:t>
            </a:r>
            <a:endParaRPr lang="es-ES" sz="14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0" y="2603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RIOS DE AMOR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979613" y="5300663"/>
            <a:ext cx="7164387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El Mundo no te debe nada. </a:t>
            </a:r>
          </a:p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Estaba antes que tú.”  -Mark Twain-</a:t>
            </a:r>
            <a:endParaRPr lang="es-ES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0" y="333375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  <a:latin typeface="Times New Roman" pitchFamily="18" charset="0"/>
              </a:rPr>
              <a:t>Prioridad</a:t>
            </a:r>
            <a:endParaRPr lang="es-ES" sz="2400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4941888"/>
            <a:ext cx="91440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“El secreto de la salud, mental y corporal, está en no lamentarse por el pasado,  preocuparse por el futuro ni adelantarse a los problemas,                                                                            sino vivir sabia y seriamente el ahora.”  </a:t>
            </a:r>
            <a:r>
              <a:rPr lang="es-ES_tradnl" sz="1400" b="1">
                <a:solidFill>
                  <a:schemeClr val="bg1"/>
                </a:solidFill>
                <a:latin typeface="Times New Roman" pitchFamily="18" charset="0"/>
              </a:rPr>
              <a:t>-Buda-</a:t>
            </a:r>
            <a:endParaRPr lang="es-ES" sz="14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0" y="260350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Vida sana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188913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  <a:latin typeface="Times New Roman" pitchFamily="18" charset="0"/>
              </a:rPr>
              <a:t>Desarrollo sostenible</a:t>
            </a:r>
            <a:endParaRPr lang="es-ES" sz="24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79388" y="5229225"/>
            <a:ext cx="89646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“En lo que más se diferencian los pájaros del ser humano es en su capacidad de construir, pero dejando el paisaje como estaba.”  Robert Lynnd - Irlanda</a:t>
            </a:r>
            <a:endParaRPr lang="es-ES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26035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Según cómo se mire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95288" y="5589588"/>
            <a:ext cx="4897437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“La belleza no es un atributo de las cosas en sí. Solo existe en la mente que las contempla.”   </a:t>
            </a:r>
            <a:r>
              <a:rPr lang="es-ES_tradnl" sz="1400" b="1">
                <a:solidFill>
                  <a:schemeClr val="bg1"/>
                </a:solidFill>
                <a:latin typeface="Times New Roman" pitchFamily="18" charset="0"/>
              </a:rPr>
              <a:t>David Hume – Escocia -</a:t>
            </a:r>
            <a:endParaRPr lang="es-ES" sz="1400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620713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“Una de las grandes enfermedades es no ser nadie para nadie.”     </a:t>
            </a:r>
            <a:r>
              <a:rPr lang="es-ES_tradnl" sz="1400" b="1">
                <a:solidFill>
                  <a:schemeClr val="bg1"/>
                </a:solidFill>
                <a:latin typeface="Times New Roman" pitchFamily="18" charset="0"/>
              </a:rPr>
              <a:t>-Teresa de Calcuta-</a:t>
            </a:r>
            <a:endParaRPr lang="es-ES" sz="14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4339" name="Text Box 6"/>
          <p:cNvSpPr txBox="1">
            <a:spLocks noChangeArrowheads="1"/>
          </p:cNvSpPr>
          <p:nvPr/>
        </p:nvSpPr>
        <p:spPr bwMode="auto">
          <a:xfrm>
            <a:off x="179388" y="4067175"/>
            <a:ext cx="2232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sv-SE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0" y="5373688"/>
            <a:ext cx="914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“No temas arriesgarte cuando un barco avanza, puede balancearse.”  </a:t>
            </a:r>
            <a:r>
              <a:rPr lang="es-ES_tradnl" sz="1400" b="1">
                <a:solidFill>
                  <a:schemeClr val="bg1"/>
                </a:solidFill>
                <a:latin typeface="Times New Roman" pitchFamily="18" charset="0"/>
              </a:rPr>
              <a:t>-Refrán chino-</a:t>
            </a:r>
            <a:endParaRPr lang="es-ES" sz="1400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Belleza sin esfuerzo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95288" y="5157788"/>
            <a:ext cx="4249737" cy="1200150"/>
          </a:xfrm>
          <a:prstGeom prst="rect">
            <a:avLst/>
          </a:prstGeom>
          <a:gradFill rotWithShape="1">
            <a:gsLst>
              <a:gs pos="0">
                <a:schemeClr val="accent1">
                  <a:alpha val="35001"/>
                </a:schemeClr>
              </a:gs>
              <a:gs pos="100000">
                <a:schemeClr val="accent1">
                  <a:gamma/>
                  <a:shade val="46275"/>
                  <a:invGamma/>
                  <a:alpha val="41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Observad los lirios del campo, cómo crecen, no se esfuerzan, ni se fatigan.. Ningún Rey, en toda su gloria, se vistió como uno de ellos.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3132138" y="6308725"/>
            <a:ext cx="15113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400" b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0" y="5013325"/>
            <a:ext cx="9144000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“Los que sueñan de día tienen conocimiento de muchas </a:t>
            </a: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cosas                                  que 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 los que sueñan de noche se les escapan.”      </a:t>
            </a:r>
            <a:r>
              <a:rPr lang="es-ES_tradn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–Edgar Allan Poe-    </a:t>
            </a:r>
          </a:p>
          <a:p>
            <a:pPr algn="ctr">
              <a:spcBef>
                <a:spcPct val="50000"/>
              </a:spcBef>
              <a:defRPr/>
            </a:pPr>
            <a:r>
              <a:rPr lang="es-ES_tradn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    </a:t>
            </a: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                                                                                                               FIN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684213" y="188913"/>
            <a:ext cx="3095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Soñar despierto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AVILLOS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MARAVILLOSO</Template>
  <TotalTime>0</TotalTime>
  <Words>494</Words>
  <Application>Microsoft Office PowerPoint</Application>
  <PresentationFormat>Presentación en pantalla (4:3)</PresentationFormat>
  <Paragraphs>77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MARAVILLOSO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2014-05-01T18:39:44Z</dcterms:created>
  <dcterms:modified xsi:type="dcterms:W3CDTF">2014-05-01T18:40:27Z</dcterms:modified>
</cp:coreProperties>
</file>