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72" r:id="rId3"/>
  </p:sldMasterIdLst>
  <p:notesMasterIdLst>
    <p:notesMasterId r:id="rId23"/>
  </p:notesMasterIdLst>
  <p:sldIdLst>
    <p:sldId id="264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9ZYrYerZyh+DzupvY76OA==" hashData="uUllhJ6FzE4BXoK8YqZwDFer/D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6666"/>
    <a:srgbClr val="333300"/>
    <a:srgbClr val="666699"/>
    <a:srgbClr val="993366"/>
    <a:srgbClr val="990000"/>
    <a:srgbClr val="FF9900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0AADEA0-B39B-4C4D-9906-E4590CE5809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167BBA-DB07-4201-A11C-1961AC86C08F}" type="slidenum">
              <a:rPr lang="es-ES"/>
              <a:pPr/>
              <a:t>2</a:t>
            </a:fld>
            <a:endParaRPr lang="es-ES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0" cy="0"/>
          </a:xfrm>
          <a:solidFill>
            <a:srgbClr val="FFFFFF"/>
          </a:solidFill>
          <a:ln/>
        </p:spPr>
      </p:sp>
      <p:sp>
        <p:nvSpPr>
          <p:cNvPr id="49155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3112" cy="4057650"/>
          </a:xfrm>
          <a:ln/>
        </p:spPr>
        <p:txBody>
          <a:bodyPr lIns="0" tIns="0" rIns="0" bIns="0">
            <a:spAutoFit/>
          </a:bodyPr>
          <a:lstStyle/>
          <a:p>
            <a:pPr defTabSz="449263"/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BF6EAD-3E19-4122-B088-C14FABBFC733}" type="slidenum">
              <a:rPr lang="es-ES"/>
              <a:pPr/>
              <a:t>3</a:t>
            </a:fld>
            <a:endParaRPr lang="es-ES"/>
          </a:p>
        </p:txBody>
      </p:sp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0" cy="0"/>
          </a:xfrm>
          <a:solidFill>
            <a:srgbClr val="FFFFFF"/>
          </a:solidFill>
          <a:ln/>
        </p:spPr>
      </p:sp>
      <p:sp>
        <p:nvSpPr>
          <p:cNvPr id="51203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3112" cy="4057650"/>
          </a:xfrm>
          <a:ln/>
        </p:spPr>
        <p:txBody>
          <a:bodyPr lIns="0" tIns="0" rIns="0" bIns="0">
            <a:spAutoFit/>
          </a:bodyPr>
          <a:lstStyle/>
          <a:p>
            <a:pPr defTabSz="449263"/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621FCF-F26B-4303-BF82-6CBE223DF000}" type="slidenum">
              <a:rPr lang="es-ES"/>
              <a:pPr/>
              <a:t>4</a:t>
            </a:fld>
            <a:endParaRPr lang="es-ES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0" cy="0"/>
          </a:xfrm>
          <a:solidFill>
            <a:srgbClr val="FFFFFF"/>
          </a:solidFill>
          <a:ln/>
        </p:spPr>
      </p:sp>
      <p:sp>
        <p:nvSpPr>
          <p:cNvPr id="53251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3112" cy="4057650"/>
          </a:xfrm>
          <a:ln/>
        </p:spPr>
        <p:txBody>
          <a:bodyPr lIns="0" tIns="0" rIns="0" bIns="0">
            <a:spAutoFit/>
          </a:bodyPr>
          <a:lstStyle/>
          <a:p>
            <a:pPr defTabSz="449263"/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CA6D74-21D2-4D5C-866E-E378978E0CB9}" type="slidenum">
              <a:rPr lang="es-ES"/>
              <a:pPr/>
              <a:t>6</a:t>
            </a:fld>
            <a:endParaRPr lang="es-ES"/>
          </a:p>
        </p:txBody>
      </p:sp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0" cy="0"/>
          </a:xfrm>
          <a:solidFill>
            <a:srgbClr val="FFFFFF"/>
          </a:solidFill>
          <a:ln/>
        </p:spPr>
      </p:sp>
      <p:sp>
        <p:nvSpPr>
          <p:cNvPr id="56323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3112" cy="4057650"/>
          </a:xfrm>
          <a:ln/>
        </p:spPr>
        <p:txBody>
          <a:bodyPr lIns="0" tIns="0" rIns="0" bIns="0">
            <a:spAutoFit/>
          </a:bodyPr>
          <a:lstStyle/>
          <a:p>
            <a:pPr defTabSz="449263"/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852C94-55EE-49A0-B477-D85916D11E69}" type="slidenum">
              <a:rPr lang="es-ES"/>
              <a:pPr/>
              <a:t>8</a:t>
            </a:fld>
            <a:endParaRPr lang="es-ES"/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0" cy="0"/>
          </a:xfrm>
          <a:solidFill>
            <a:srgbClr val="FFFFFF"/>
          </a:solidFill>
          <a:ln/>
        </p:spPr>
      </p:sp>
      <p:sp>
        <p:nvSpPr>
          <p:cNvPr id="59395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3112" cy="4057650"/>
          </a:xfrm>
          <a:ln/>
        </p:spPr>
        <p:txBody>
          <a:bodyPr lIns="0" tIns="0" rIns="0" bIns="0">
            <a:spAutoFit/>
          </a:bodyPr>
          <a:lstStyle/>
          <a:p>
            <a:pPr defTabSz="449263"/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8B020B-1EED-4B96-B4E4-76003ED113FB}" type="slidenum">
              <a:rPr lang="es-ES"/>
              <a:pPr/>
              <a:t>10</a:t>
            </a:fld>
            <a:endParaRPr lang="es-ES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0" cy="0"/>
          </a:xfrm>
          <a:solidFill>
            <a:srgbClr val="FFFFFF"/>
          </a:solidFill>
          <a:ln/>
        </p:spPr>
      </p:sp>
      <p:sp>
        <p:nvSpPr>
          <p:cNvPr id="62467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3112" cy="4057650"/>
          </a:xfrm>
          <a:ln/>
        </p:spPr>
        <p:txBody>
          <a:bodyPr lIns="0" tIns="0" rIns="0" bIns="0">
            <a:spAutoFit/>
          </a:bodyPr>
          <a:lstStyle/>
          <a:p>
            <a:pPr defTabSz="449263"/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4D3326F-4263-4B39-B3B3-0D5E8A4A8FC0}" type="slidenum">
              <a:rPr lang="es-ES"/>
              <a:pPr/>
              <a:t>12</a:t>
            </a:fld>
            <a:endParaRPr lang="es-ES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0" cy="0"/>
          </a:xfrm>
          <a:solidFill>
            <a:srgbClr val="FFFFFF"/>
          </a:solidFill>
          <a:ln/>
        </p:spPr>
      </p:sp>
      <p:sp>
        <p:nvSpPr>
          <p:cNvPr id="65539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3112" cy="4057650"/>
          </a:xfrm>
          <a:ln/>
        </p:spPr>
        <p:txBody>
          <a:bodyPr lIns="0" tIns="0" rIns="0" bIns="0">
            <a:spAutoFit/>
          </a:bodyPr>
          <a:lstStyle/>
          <a:p>
            <a:pPr defTabSz="449263"/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8ACAA5-A632-4C41-9374-52D3717C21F6}" type="slidenum">
              <a:rPr lang="es-ES"/>
              <a:pPr/>
              <a:t>13</a:t>
            </a:fld>
            <a:endParaRPr lang="es-ES"/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0" cy="0"/>
          </a:xfrm>
          <a:solidFill>
            <a:srgbClr val="FFFFFF"/>
          </a:solidFill>
          <a:ln/>
        </p:spPr>
      </p:sp>
      <p:sp>
        <p:nvSpPr>
          <p:cNvPr id="67587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3112" cy="4057650"/>
          </a:xfrm>
          <a:ln/>
        </p:spPr>
        <p:txBody>
          <a:bodyPr lIns="0" tIns="0" rIns="0" bIns="0">
            <a:spAutoFit/>
          </a:bodyPr>
          <a:lstStyle/>
          <a:p>
            <a:pPr defTabSz="449263"/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6265DE-1117-4991-83C6-D6B446AA490D}" type="slidenum">
              <a:rPr lang="es-ES"/>
              <a:pPr/>
              <a:t>14</a:t>
            </a:fld>
            <a:endParaRPr lang="es-ES"/>
          </a:p>
        </p:txBody>
      </p:sp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0" cy="0"/>
          </a:xfrm>
          <a:solidFill>
            <a:srgbClr val="FFFFFF"/>
          </a:solidFill>
          <a:ln/>
        </p:spPr>
      </p:sp>
      <p:sp>
        <p:nvSpPr>
          <p:cNvPr id="69635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3112" cy="4057650"/>
          </a:xfrm>
          <a:ln/>
        </p:spPr>
        <p:txBody>
          <a:bodyPr lIns="0" tIns="0" rIns="0" bIns="0">
            <a:spAutoFit/>
          </a:bodyPr>
          <a:lstStyle/>
          <a:p>
            <a:pPr defTabSz="449263"/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241359-5285-4101-B8A8-5F4E294CA7A5}" type="slidenum">
              <a:rPr lang="es-ES"/>
              <a:pPr/>
              <a:t>16</a:t>
            </a:fld>
            <a:endParaRPr lang="es-ES"/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0" cy="0"/>
          </a:xfrm>
          <a:solidFill>
            <a:srgbClr val="FFFFFF"/>
          </a:solidFill>
          <a:ln/>
        </p:spPr>
      </p:sp>
      <p:sp>
        <p:nvSpPr>
          <p:cNvPr id="72707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3112" cy="4057650"/>
          </a:xfrm>
          <a:ln/>
        </p:spPr>
        <p:txBody>
          <a:bodyPr lIns="0" tIns="0" rIns="0" bIns="0">
            <a:spAutoFit/>
          </a:bodyPr>
          <a:lstStyle/>
          <a:p>
            <a:pPr defTabSz="449263"/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FBFDE7-EB4E-472E-A28A-D40FE12DF73C}" type="slidenum">
              <a:rPr lang="es-ES"/>
              <a:pPr/>
              <a:t>17</a:t>
            </a:fld>
            <a:endParaRPr lang="es-ES"/>
          </a:p>
        </p:txBody>
      </p:sp>
      <p:sp>
        <p:nvSpPr>
          <p:cNvPr id="74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0" cy="0"/>
          </a:xfrm>
          <a:solidFill>
            <a:srgbClr val="FFFFFF"/>
          </a:solidFill>
          <a:ln/>
        </p:spPr>
      </p:sp>
      <p:sp>
        <p:nvSpPr>
          <p:cNvPr id="74755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3112" cy="4057650"/>
          </a:xfrm>
          <a:ln/>
        </p:spPr>
        <p:txBody>
          <a:bodyPr lIns="0" tIns="0" rIns="0" bIns="0">
            <a:spAutoFit/>
          </a:bodyPr>
          <a:lstStyle/>
          <a:p>
            <a:pPr defTabSz="449263"/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39F2E0-3331-42FF-9EAE-9AA1FC67243B}" type="slidenum">
              <a:rPr lang="es-ES"/>
              <a:pPr/>
              <a:t>18</a:t>
            </a:fld>
            <a:endParaRPr lang="es-ES"/>
          </a:p>
        </p:txBody>
      </p:sp>
      <p:sp>
        <p:nvSpPr>
          <p:cNvPr id="76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0" y="303213"/>
            <a:ext cx="0" cy="0"/>
          </a:xfrm>
          <a:solidFill>
            <a:srgbClr val="FFFFFF"/>
          </a:solidFill>
          <a:ln/>
        </p:spPr>
      </p:sp>
      <p:sp>
        <p:nvSpPr>
          <p:cNvPr id="76803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503238" y="4316413"/>
            <a:ext cx="5853112" cy="4057650"/>
          </a:xfrm>
          <a:ln/>
        </p:spPr>
        <p:txBody>
          <a:bodyPr lIns="0" tIns="0" rIns="0" bIns="0">
            <a:spAutoFit/>
          </a:bodyPr>
          <a:lstStyle/>
          <a:p>
            <a:pPr defTabSz="449263"/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13" cy="41132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981200"/>
            <a:ext cx="3808412" cy="41132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3513" y="515938"/>
            <a:ext cx="1941512" cy="55784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515938"/>
            <a:ext cx="5675313" cy="55784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6350" y="0"/>
            <a:ext cx="9144000" cy="6858000"/>
          </a:xfrm>
          <a:prstGeom prst="rect">
            <a:avLst/>
          </a:prstGeom>
          <a:noFill/>
          <a:ln w="88900" cmpd="thickThin">
            <a:solidFill>
              <a:srgbClr val="336699"/>
            </a:solidFill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 wrap="none" anchor="ctr"/>
          <a:lstStyle/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15938"/>
            <a:ext cx="7769225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60" tIns="46080" rIns="92160" bIns="4608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69225" cy="411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60" tIns="46080" rIns="92160" bIns="4608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S₫ptimo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dissolve/>
  </p:transition>
  <p:txStyles>
    <p:titleStyle>
      <a:lvl1pPr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2pPr>
      <a:lvl3pPr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3pPr>
      <a:lvl4pPr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4pPr>
      <a:lvl5pPr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5pPr>
      <a:lvl6pPr marL="4572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6pPr>
      <a:lvl7pPr marL="9144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7pPr>
      <a:lvl8pPr marL="13716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8pPr>
      <a:lvl9pPr marL="1828800" algn="l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</a:defRPr>
      </a:lvl9pPr>
    </p:titleStyle>
    <p:bodyStyle>
      <a:lvl1pPr marL="339725" indent="-339725" algn="l" defTabSz="449263" rtl="0" fontAlgn="base">
        <a:spcBef>
          <a:spcPts val="738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39775" indent="-282575" algn="l" defTabSz="449263" rtl="0" fontAlgn="base">
        <a:spcBef>
          <a:spcPts val="638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defTabSz="449263" rtl="0" fontAlgn="base">
        <a:spcBef>
          <a:spcPts val="5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defTabSz="449263" rtl="0" fontAlgn="base">
        <a:spcBef>
          <a:spcPts val="4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defTabSz="449263" rtl="0" fontAlgn="base">
        <a:spcBef>
          <a:spcPts val="4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defTabSz="449263" rtl="0" fontAlgn="base">
        <a:spcBef>
          <a:spcPts val="4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defTabSz="449263" rtl="0" fontAlgn="base">
        <a:spcBef>
          <a:spcPts val="4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defTabSz="449263" rtl="0" fontAlgn="base">
        <a:spcBef>
          <a:spcPts val="4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defTabSz="449263" rtl="0" fontAlgn="base">
        <a:spcBef>
          <a:spcPts val="4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5219700" y="6165850"/>
            <a:ext cx="3600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pt-BR" i="1">
                <a:solidFill>
                  <a:srgbClr val="336699"/>
                </a:solidFill>
              </a:rPr>
              <a:t>Música:  Serenata  Schubert</a:t>
            </a: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0" y="260648"/>
            <a:ext cx="7849568" cy="1108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160" tIns="46080" rIns="92160" bIns="46080">
            <a:spAutoFit/>
          </a:bodyPr>
          <a:lstStyle/>
          <a:p>
            <a:pPr algn="ctr">
              <a:spcBef>
                <a:spcPts val="2275"/>
              </a:spcBef>
              <a:buSzPct val="75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6600" b="1" dirty="0" smtClean="0">
                <a:solidFill>
                  <a:srgbClr val="66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¡¡Mala Madre ¡¡</a:t>
            </a:r>
            <a:endParaRPr lang="en-GB" sz="6600" b="1" dirty="0">
              <a:solidFill>
                <a:srgbClr val="66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</p:spTree>
  </p:cSld>
  <p:clrMapOvr>
    <a:masterClrMapping/>
  </p:clrMapOvr>
  <p:transition spd="med">
    <p:random/>
    <p:sndAc>
      <p:stSnd loop="1">
        <p:snd r:embed="rId2" name="Clássico - Serenata Schuber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body"/>
          </p:nvPr>
        </p:nvSpPr>
        <p:spPr>
          <a:xfrm>
            <a:off x="838200" y="685800"/>
            <a:ext cx="7388225" cy="2671763"/>
          </a:xfrm>
          <a:ln/>
        </p:spPr>
        <p:txBody>
          <a:bodyPr anchor="t"/>
          <a:lstStyle/>
          <a:p>
            <a:pPr marL="339725" indent="-339725" algn="ctr">
              <a:spcBef>
                <a:spcPts val="738"/>
              </a:spcBef>
            </a:pPr>
            <a:r>
              <a:rPr lang="es-ES" sz="32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 texto que sigue fue entregado por el profesor de Ética y Ciudadanía de la  Escuela Americana, Sr. Robert Candelori, a todos los alumnos de su clase, para que se lo entregasen a sus padres.</a:t>
            </a:r>
          </a:p>
        </p:txBody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1219200" y="3886200"/>
            <a:ext cx="6854825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160" tIns="46080" rIns="92160" bIns="46080">
            <a:spAutoFit/>
          </a:bodyPr>
          <a:lstStyle/>
          <a:p>
            <a:pPr algn="ctr">
              <a:spcBef>
                <a:spcPts val="1888"/>
              </a:spcBef>
              <a:buSzPct val="99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32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 única condición solicitada por el profesor fue que cada alumno permaneciese al lado de sus padres hasta que terminasen la lectura.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6" fill="hold">
                                          <p:stCondLst>
                                            <p:cond delay="46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" decel="50000" autoRev="1" fill="hold">
                                          <p:stCondLst>
                                            <p:cond delay="46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4" fill="hold">
                                          <p:stCondLst>
                                            <p:cond delay="86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body"/>
          </p:nvPr>
        </p:nvSpPr>
        <p:spPr>
          <a:xfrm>
            <a:off x="468313" y="476250"/>
            <a:ext cx="8351837" cy="5905500"/>
          </a:xfrm>
          <a:ln/>
        </p:spPr>
        <p:txBody>
          <a:bodyPr anchor="t"/>
          <a:lstStyle/>
          <a:p>
            <a:pPr marL="339725" indent="-339725" algn="ctr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32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  texto, fue publicado en los diarios de Brasil, tras la muerte estúpida de </a:t>
            </a:r>
            <a:r>
              <a:rPr lang="es-ES" sz="3200" i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Tarcila Gusmao</a:t>
            </a:r>
            <a:r>
              <a:rPr lang="es-ES" sz="32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y  </a:t>
            </a:r>
            <a:r>
              <a:rPr lang="es-ES" sz="3200" i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María</a:t>
            </a:r>
            <a:r>
              <a:rPr lang="es-ES" sz="32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" sz="3200" i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Eduarda Dourado</a:t>
            </a:r>
            <a:r>
              <a:rPr lang="es-ES" sz="32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ambas de 16 años, en la localidad de Maracaípe, Porto de Galinhas.</a:t>
            </a:r>
          </a:p>
          <a:p>
            <a:pPr marL="339725" indent="-339725" algn="ctr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18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</a:t>
            </a:r>
          </a:p>
          <a:p>
            <a:pPr marL="339725" indent="-339725" algn="ctr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32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Después de 13 días de desaparecidas, las madres de las chicas revelaron </a:t>
            </a:r>
            <a:r>
              <a:rPr lang="es-ES" sz="3200" b="1" i="1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desconocer</a:t>
            </a:r>
            <a:r>
              <a:rPr lang="es-ES" sz="320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r>
              <a:rPr lang="es-ES" sz="32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los propietarios de la casa donde sus hijas habían ido a pasar el fin de semana.  </a:t>
            </a:r>
          </a:p>
          <a:p>
            <a:pPr marL="339725" indent="-339725" algn="ctr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es-ES" sz="180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39725" indent="-339725" algn="ctr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32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 tragedia atrapó a la opinión pública y el crimen permanece sin respuesta.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0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0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0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body"/>
          </p:nvPr>
        </p:nvSpPr>
        <p:spPr>
          <a:xfrm>
            <a:off x="611188" y="836613"/>
            <a:ext cx="7769225" cy="863600"/>
          </a:xfrm>
          <a:ln/>
        </p:spPr>
        <p:txBody>
          <a:bodyPr anchor="t"/>
          <a:lstStyle/>
          <a:p>
            <a:pPr marL="339725" indent="-339725" algn="ctr">
              <a:spcBef>
                <a:spcPts val="1125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480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Madres Malas</a:t>
            </a:r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1116013" y="2349500"/>
            <a:ext cx="6854825" cy="39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160" tIns="46080" rIns="92160" bIns="46080">
            <a:spAutoFit/>
          </a:bodyPr>
          <a:lstStyle/>
          <a:p>
            <a:pPr algn="ctr">
              <a:spcBef>
                <a:spcPts val="1175"/>
              </a:spcBef>
              <a:buSzPct val="98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2000" b="1">
                <a:latin typeface="Verdana" pitchFamily="34" charset="0"/>
              </a:rPr>
              <a:t>(Dr. Carlos Hecktheuer, </a:t>
            </a:r>
            <a:r>
              <a:rPr lang="es-ES" sz="2000" b="1">
                <a:latin typeface="Verdana" pitchFamily="34" charset="0"/>
              </a:rPr>
              <a:t>Médico</a:t>
            </a:r>
            <a:r>
              <a:rPr lang="en-GB" sz="2000" b="1">
                <a:latin typeface="Verdana" pitchFamily="34" charset="0"/>
              </a:rPr>
              <a:t> Psiquiatra)  </a:t>
            </a: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395288" y="3716338"/>
            <a:ext cx="828040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160" tIns="46080" rIns="92160" bIns="46080">
            <a:spAutoFit/>
          </a:bodyPr>
          <a:lstStyle/>
          <a:p>
            <a:pPr algn="ctr">
              <a:spcBef>
                <a:spcPts val="1888"/>
              </a:spcBef>
              <a:buSzPct val="99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“Un día, cuando mis hijos estén crecidos lo suficiente para entender la lógica que motiva a los padres y madres, yo habré de decirles: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 build="p"/>
      <p:bldP spid="52227" grpId="0"/>
      <p:bldP spid="522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468313" y="260350"/>
            <a:ext cx="82804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160" tIns="46080" rIns="92160" bIns="46080">
            <a:spAutoFit/>
          </a:bodyPr>
          <a:lstStyle/>
          <a:p>
            <a:pPr algn="ctr">
              <a:spcBef>
                <a:spcPts val="1888"/>
              </a:spcBef>
              <a:buSzPct val="99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- “Os amé lo suficiente como para haberos preguntado a dónde ibais, con quién estaríais y a qué hora regresaríais”.</a:t>
            </a:r>
          </a:p>
        </p:txBody>
      </p:sp>
      <p:pic>
        <p:nvPicPr>
          <p:cNvPr id="54275" name="Picture 3" descr="nino-enfadado2"/>
          <p:cNvPicPr>
            <a:picLocks noChangeAspect="1" noChangeArrowheads="1"/>
          </p:cNvPicPr>
          <p:nvPr/>
        </p:nvPicPr>
        <p:blipFill>
          <a:blip r:embed="rId2" cstate="print"/>
          <a:srcRect l="3658" r="3658" b="1070"/>
          <a:stretch>
            <a:fillRect/>
          </a:stretch>
        </p:blipFill>
        <p:spPr bwMode="auto">
          <a:xfrm>
            <a:off x="1403350" y="2349500"/>
            <a:ext cx="6337300" cy="425132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body"/>
          </p:nvPr>
        </p:nvSpPr>
        <p:spPr>
          <a:xfrm>
            <a:off x="179388" y="476250"/>
            <a:ext cx="8569325" cy="2447925"/>
          </a:xfrm>
          <a:ln/>
        </p:spPr>
        <p:txBody>
          <a:bodyPr anchor="t"/>
          <a:lstStyle/>
          <a:p>
            <a:pPr marL="339725" indent="-339725" algn="ctr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- Os amé lo suficiente para no haber quedado callada y haceros saber,  aunque no os gustara, que aquel nuevo amigo no era buena compañía.</a:t>
            </a:r>
          </a:p>
        </p:txBody>
      </p:sp>
      <p:pic>
        <p:nvPicPr>
          <p:cNvPr id="55299" name="Picture 3" descr="bullyingDM2810_468x720"/>
          <p:cNvPicPr>
            <a:picLocks noChangeAspect="1" noChangeArrowheads="1"/>
          </p:cNvPicPr>
          <p:nvPr/>
        </p:nvPicPr>
        <p:blipFill>
          <a:blip r:embed="rId3" cstate="print"/>
          <a:srcRect b="47212"/>
          <a:stretch>
            <a:fillRect/>
          </a:stretch>
        </p:blipFill>
        <p:spPr bwMode="auto">
          <a:xfrm>
            <a:off x="5219700" y="3500438"/>
            <a:ext cx="3744913" cy="3038475"/>
          </a:xfrm>
          <a:prstGeom prst="rect">
            <a:avLst/>
          </a:prstGeom>
          <a:noFill/>
        </p:spPr>
      </p:pic>
      <p:pic>
        <p:nvPicPr>
          <p:cNvPr id="55300" name="Picture 4" descr="bullyi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2852738"/>
            <a:ext cx="4752975" cy="326072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52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179388" y="260350"/>
            <a:ext cx="8569325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ts val="738"/>
              </a:spcBef>
              <a:buClr>
                <a:srgbClr val="FF9900"/>
              </a:buClr>
              <a:buSzPct val="100000"/>
              <a:buFont typeface="Times New Roman" pitchFamily="18" charset="0"/>
              <a:buChar char="-"/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Os amé lo suficiente para haceros pagar las golosinas que cogisteis del supermercado o las revistas del kiosco, y haceros decir al dueño: “Nosotros cogimos esto ayer y</a:t>
            </a:r>
          </a:p>
          <a:p>
            <a:pPr algn="ctr">
              <a:buClr>
                <a:srgbClr val="000000"/>
              </a:buClr>
              <a:buSzPct val="100000"/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                 queremos                 </a:t>
            </a:r>
          </a:p>
          <a:p>
            <a:pPr algn="ctr">
              <a:buClr>
                <a:srgbClr val="000000"/>
              </a:buClr>
              <a:buSzPct val="100000"/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                   pagar”</a:t>
            </a:r>
          </a:p>
        </p:txBody>
      </p:sp>
      <p:pic>
        <p:nvPicPr>
          <p:cNvPr id="57347" name="Picture 3" descr="166397771_c7038ef13e"/>
          <p:cNvPicPr>
            <a:picLocks noChangeAspect="1" noChangeArrowheads="1"/>
          </p:cNvPicPr>
          <p:nvPr/>
        </p:nvPicPr>
        <p:blipFill>
          <a:blip r:embed="rId2" cstate="print"/>
          <a:srcRect t="7191"/>
          <a:stretch>
            <a:fillRect/>
          </a:stretch>
        </p:blipFill>
        <p:spPr bwMode="auto">
          <a:xfrm>
            <a:off x="250825" y="2924175"/>
            <a:ext cx="5329238" cy="37084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body"/>
          </p:nvPr>
        </p:nvSpPr>
        <p:spPr>
          <a:xfrm>
            <a:off x="0" y="260350"/>
            <a:ext cx="8893175" cy="2447925"/>
          </a:xfrm>
          <a:ln/>
        </p:spPr>
        <p:txBody>
          <a:bodyPr anchor="t"/>
          <a:lstStyle/>
          <a:p>
            <a:pPr marL="339725" indent="-339725" algn="ctr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- Os amé lo suficiente como para haber permanecido en pie,  junto a vosotros, dos horas, mientras limpiabais vuestro cuarto, tarea que habría hecho yo en 15 minutos.</a:t>
            </a:r>
          </a:p>
        </p:txBody>
      </p:sp>
      <p:pic>
        <p:nvPicPr>
          <p:cNvPr id="58371" name="Picture 3" descr="habitacion1"/>
          <p:cNvPicPr>
            <a:picLocks noChangeAspect="1" noChangeArrowheads="1"/>
          </p:cNvPicPr>
          <p:nvPr/>
        </p:nvPicPr>
        <p:blipFill>
          <a:blip r:embed="rId3" cstate="print"/>
          <a:srcRect t="16472"/>
          <a:stretch>
            <a:fillRect/>
          </a:stretch>
        </p:blipFill>
        <p:spPr bwMode="auto">
          <a:xfrm>
            <a:off x="2700338" y="2781300"/>
            <a:ext cx="5975350" cy="374332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83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468313" y="4292600"/>
            <a:ext cx="849630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ts val="738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- Os amé lo suficiente para dejaros ver además del amor que sentía por vosotros, la decepción y también las lágrimas en mis ojos.</a:t>
            </a:r>
          </a:p>
        </p:txBody>
      </p:sp>
      <p:pic>
        <p:nvPicPr>
          <p:cNvPr id="60419" name="Picture 3" descr="madre%20nina5"/>
          <p:cNvPicPr>
            <a:picLocks noChangeAspect="1" noChangeArrowheads="1"/>
          </p:cNvPicPr>
          <p:nvPr/>
        </p:nvPicPr>
        <p:blipFill>
          <a:blip r:embed="rId2" cstate="print"/>
          <a:srcRect r="417" b="33020"/>
          <a:stretch>
            <a:fillRect/>
          </a:stretch>
        </p:blipFill>
        <p:spPr bwMode="auto">
          <a:xfrm>
            <a:off x="5148263" y="404813"/>
            <a:ext cx="3562350" cy="3600450"/>
          </a:xfrm>
          <a:prstGeom prst="rect">
            <a:avLst/>
          </a:prstGeom>
          <a:noFill/>
        </p:spPr>
      </p:pic>
      <p:pic>
        <p:nvPicPr>
          <p:cNvPr id="60420" name="Picture 4" descr="2154824_albania_abrazo_madre"/>
          <p:cNvPicPr>
            <a:picLocks noChangeAspect="1" noChangeArrowheads="1"/>
          </p:cNvPicPr>
          <p:nvPr/>
        </p:nvPicPr>
        <p:blipFill>
          <a:blip r:embed="rId3" cstate="print"/>
          <a:srcRect l="29832" r="26056"/>
          <a:stretch>
            <a:fillRect/>
          </a:stretch>
        </p:blipFill>
        <p:spPr bwMode="auto">
          <a:xfrm>
            <a:off x="468313" y="260350"/>
            <a:ext cx="3049587" cy="4608513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body"/>
          </p:nvPr>
        </p:nvSpPr>
        <p:spPr>
          <a:xfrm>
            <a:off x="395288" y="188913"/>
            <a:ext cx="8416925" cy="2376487"/>
          </a:xfrm>
          <a:ln/>
        </p:spPr>
        <p:txBody>
          <a:bodyPr anchor="t"/>
          <a:lstStyle/>
          <a:p>
            <a:pPr marL="339725" indent="-339725" algn="ctr">
              <a:spcBef>
                <a:spcPts val="738"/>
              </a:spcBef>
              <a:buClr>
                <a:srgbClr val="FF9900"/>
              </a:buClr>
              <a:buFont typeface="Times New Roman" pitchFamily="18" charset="0"/>
              <a:buChar char="-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Os amé lo suficiente para dejaros asumir la responsabilidad de vuestras acciones, aún cuando las penalidades eran tan duras que </a:t>
            </a:r>
          </a:p>
          <a:p>
            <a:pPr marL="339725" indent="-339725" algn="ctr"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   me partían el corazón.</a:t>
            </a:r>
          </a:p>
        </p:txBody>
      </p:sp>
      <p:pic>
        <p:nvPicPr>
          <p:cNvPr id="61443" name="Picture 3" descr="rebeldi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133600"/>
            <a:ext cx="3587750" cy="4487863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14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14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angrygir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7900" y="404813"/>
            <a:ext cx="3832225" cy="3582987"/>
          </a:xfrm>
          <a:prstGeom prst="rect">
            <a:avLst/>
          </a:prstGeom>
          <a:noFill/>
        </p:spPr>
      </p:pic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323850" y="404813"/>
            <a:ext cx="4176713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ts val="738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-Y ante todo, os amé lo suficiente para deciros  </a:t>
            </a:r>
            <a:r>
              <a:rPr lang="es-ES" sz="36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NO,  </a:t>
            </a: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cuando sabía que podríais odiarme por eso (en algunos momentos sé que me odiasteis).</a:t>
            </a:r>
            <a:r>
              <a:rPr lang="es-ES" sz="3600" b="1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</a:p>
        </p:txBody>
      </p:sp>
      <p:pic>
        <p:nvPicPr>
          <p:cNvPr id="63492" name="Picture 4" descr="enfadado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475" y="4437063"/>
            <a:ext cx="3025775" cy="227012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838200"/>
            <a:ext cx="7769225" cy="5256213"/>
          </a:xfrm>
          <a:ln/>
        </p:spPr>
        <p:txBody>
          <a:bodyPr anchor="t"/>
          <a:lstStyle/>
          <a:p>
            <a:pPr marL="339725" indent="-339725" algn="ctr">
              <a:spcBef>
                <a:spcPts val="838"/>
              </a:spcBef>
              <a:buSzPct val="98000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Esas eran las batallas más difíciles de todas. Estoy contenta, vencí... ¡Porque al final vosotros ganasteis también! </a:t>
            </a:r>
          </a:p>
          <a:p>
            <a:pPr marL="339725" indent="-339725" algn="ctr">
              <a:spcBef>
                <a:spcPts val="838"/>
              </a:spcBef>
              <a:buSzPct val="98000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 cualquiera de estos días, cuando mis nietos hayan crecido lo suficiente para entender la lógica que motiva a los padres y madres; cuando ellos os pregunten si su madre era mala, mis hijos les dirán: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4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4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4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45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4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4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4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4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body"/>
          </p:nvPr>
        </p:nvSpPr>
        <p:spPr>
          <a:xfrm>
            <a:off x="250825" y="333375"/>
            <a:ext cx="8569325" cy="3167063"/>
          </a:xfrm>
          <a:ln/>
        </p:spPr>
        <p:txBody>
          <a:bodyPr anchor="t"/>
          <a:lstStyle/>
          <a:p>
            <a:pPr marL="339725" indent="-339725" algn="ctr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28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“Sí, nuestra madre era mala.  Era la madre más mala del mundo... Los otros chicos comían golosinas en el desayuno y nosotros teníamos que comer cereales, huevos y tostadas. Los otros chicos bebían cocacola y comían patatas fritas y helados en el almuerzo y nosotros teníamos que comer arroz,  carne, verduras y </a:t>
            </a:r>
          </a:p>
          <a:p>
            <a:pPr marL="339725" indent="-339725" algn="ctr"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28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 frutas. </a:t>
            </a:r>
          </a:p>
        </p:txBody>
      </p:sp>
      <p:pic>
        <p:nvPicPr>
          <p:cNvPr id="66563" name="Picture 3" descr="cd522f20_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263" y="3716338"/>
            <a:ext cx="3744912" cy="2808287"/>
          </a:xfrm>
          <a:prstGeom prst="rect">
            <a:avLst/>
          </a:prstGeom>
          <a:noFill/>
        </p:spPr>
      </p:pic>
      <p:pic>
        <p:nvPicPr>
          <p:cNvPr id="66564" name="Picture 4" descr="obesidadnino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3213100"/>
            <a:ext cx="4535488" cy="3236913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65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65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body"/>
          </p:nvPr>
        </p:nvSpPr>
        <p:spPr>
          <a:xfrm>
            <a:off x="323850" y="188913"/>
            <a:ext cx="8569325" cy="6669087"/>
          </a:xfrm>
          <a:ln/>
        </p:spPr>
        <p:txBody>
          <a:bodyPr anchor="t"/>
          <a:lstStyle/>
          <a:p>
            <a:pPr marL="339725" indent="-339725" algn="ctr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Mamá tenía que saber quiénes eran nuestros amigos y qué hacíamos con ellos.</a:t>
            </a:r>
          </a:p>
          <a:p>
            <a:pPr marL="339725" indent="-339725" algn="ctr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Insistía en que le dijéramos con quién íbamos a salir, aunque tardásemos una hora.</a:t>
            </a:r>
          </a:p>
          <a:p>
            <a:pPr marL="339725" indent="-339725" algn="ctr"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Nos repetía que le   </a:t>
            </a:r>
          </a:p>
          <a:p>
            <a:pPr marL="339725" indent="-339725" algn="ctr"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dijéramos siempre la</a:t>
            </a:r>
          </a:p>
          <a:p>
            <a:pPr marL="339725" indent="-339725" algn="ctr"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verdad.</a:t>
            </a:r>
          </a:p>
          <a:p>
            <a:pPr marL="339725" indent="-339725" algn="ctr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  Y, no se cómo, conseguía  </a:t>
            </a:r>
          </a:p>
          <a:p>
            <a:pPr marL="339725" indent="-339725" algn="ctr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     leernos el pensamiento.</a:t>
            </a:r>
          </a:p>
          <a:p>
            <a:pPr marL="339725" indent="-339725" algn="ctr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¡Nuestra vida sí que era pesada! </a:t>
            </a:r>
          </a:p>
        </p:txBody>
      </p:sp>
      <p:pic>
        <p:nvPicPr>
          <p:cNvPr id="68611" name="Picture 3" descr="jovenes_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636838"/>
            <a:ext cx="3884612" cy="400208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8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8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8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86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86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86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86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86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ChangeArrowheads="1"/>
          </p:cNvSpPr>
          <p:nvPr/>
        </p:nvSpPr>
        <p:spPr bwMode="auto">
          <a:xfrm>
            <a:off x="250825" y="260350"/>
            <a:ext cx="4572000" cy="354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SzPct val="100000"/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 permitía que nuestros amigos nos tocaran bocina para que saliéramos; tenían que bajar, llamar a la puerta y entrar para que ella los conociera.</a:t>
            </a:r>
          </a:p>
        </p:txBody>
      </p:sp>
      <p:pic>
        <p:nvPicPr>
          <p:cNvPr id="70659" name="Picture 3" descr="002D6GP2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4005263"/>
            <a:ext cx="3714750" cy="2571750"/>
          </a:xfrm>
          <a:prstGeom prst="rect">
            <a:avLst/>
          </a:prstGeom>
          <a:noFill/>
        </p:spPr>
      </p:pic>
      <p:pic>
        <p:nvPicPr>
          <p:cNvPr id="70660" name="Picture 4" descr="enrique_donoso_el_enfado_leo_sobre_lienzo_58x47"/>
          <p:cNvPicPr>
            <a:picLocks noChangeAspect="1" noChangeArrowheads="1"/>
          </p:cNvPicPr>
          <p:nvPr/>
        </p:nvPicPr>
        <p:blipFill>
          <a:blip r:embed="rId3" cstate="print"/>
          <a:srcRect t="16241" b="15285"/>
          <a:stretch>
            <a:fillRect/>
          </a:stretch>
        </p:blipFill>
        <p:spPr bwMode="auto">
          <a:xfrm>
            <a:off x="5076825" y="404813"/>
            <a:ext cx="3605213" cy="304323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body"/>
          </p:nvPr>
        </p:nvSpPr>
        <p:spPr>
          <a:xfrm>
            <a:off x="179388" y="260350"/>
            <a:ext cx="8640762" cy="3097213"/>
          </a:xfrm>
          <a:ln/>
        </p:spPr>
        <p:txBody>
          <a:bodyPr anchor="t"/>
          <a:lstStyle/>
          <a:p>
            <a:pPr marL="339725" indent="-339725" algn="ctr">
              <a:lnSpc>
                <a:spcPct val="90000"/>
              </a:lnSpc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Cuando todos podían volver tarde por la noche con 12 años, nosotros tuvimos que esperar hasta los 16 para hacerlo, y aquella madre pesada se levantaba para saber si la fiesta había estado bien (sólo para ver en qué estado nos encontrábamos al volver).  </a:t>
            </a:r>
          </a:p>
        </p:txBody>
      </p:sp>
      <p:pic>
        <p:nvPicPr>
          <p:cNvPr id="71683" name="Picture 3" descr="1835031_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3429000"/>
            <a:ext cx="4632325" cy="3184525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6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2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body"/>
          </p:nvPr>
        </p:nvSpPr>
        <p:spPr>
          <a:xfrm>
            <a:off x="0" y="188913"/>
            <a:ext cx="8964613" cy="3744912"/>
          </a:xfrm>
          <a:ln/>
        </p:spPr>
        <p:txBody>
          <a:bodyPr anchor="t"/>
          <a:lstStyle/>
          <a:p>
            <a:pPr marL="339725" indent="-339725" algn="ctr">
              <a:spcBef>
                <a:spcPts val="925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Por culpa de nuestra madre, nos perdimos inmensas experiencias en la adolescencia: </a:t>
            </a:r>
          </a:p>
          <a:p>
            <a:pPr marL="339725" indent="-339725" algn="ctr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s-ES" sz="3600">
                <a:solidFill>
                  <a:srgbClr val="FF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- Ninguno de nosotros estuvo envuelto en problema de drogas, robos, actos de vandalismo,  violación de propiedad, ni fuimos presos por ningún crimen.</a:t>
            </a:r>
          </a:p>
        </p:txBody>
      </p:sp>
      <p:pic>
        <p:nvPicPr>
          <p:cNvPr id="73731" name="Picture 3" descr="24mi9m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789363"/>
            <a:ext cx="3981450" cy="2857500"/>
          </a:xfrm>
          <a:prstGeom prst="rect">
            <a:avLst/>
          </a:prstGeom>
          <a:noFill/>
        </p:spPr>
      </p:pic>
      <p:pic>
        <p:nvPicPr>
          <p:cNvPr id="73732" name="Picture 4" descr="2615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3789363"/>
            <a:ext cx="3095625" cy="28067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3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3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37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85725" y="5114925"/>
            <a:ext cx="8964613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160" tIns="46080" rIns="92160" bIns="46080">
            <a:spAutoFit/>
          </a:bodyPr>
          <a:lstStyle/>
          <a:p>
            <a:pPr algn="ctr">
              <a:spcBef>
                <a:spcPts val="1888"/>
              </a:spcBef>
              <a:buSzPct val="99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3200" b="1" i="1">
                <a:solidFill>
                  <a:srgbClr val="FF9900"/>
                </a:solidFill>
              </a:rPr>
              <a:t>Aquellas que son madres, que no se culpen,  aquellas que serán, ¡que estén alerta! y , para todos, dad gracias a vuestra madre por ser tan mala.</a:t>
            </a:r>
          </a:p>
        </p:txBody>
      </p:sp>
      <p:sp>
        <p:nvSpPr>
          <p:cNvPr id="75779" name="Rectangle 3"/>
          <p:cNvSpPr>
            <a:spLocks noChangeArrowheads="1"/>
          </p:cNvSpPr>
          <p:nvPr/>
        </p:nvSpPr>
        <p:spPr bwMode="auto">
          <a:xfrm>
            <a:off x="250825" y="188913"/>
            <a:ext cx="5329238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160" tIns="46080" rIns="92160" bIns="46080"/>
          <a:lstStyle/>
          <a:p>
            <a:pPr marL="339725" indent="-339725" algn="ctr" defTabSz="449263" eaLnBrk="1" hangingPunct="1">
              <a:spcBef>
                <a:spcPts val="638"/>
              </a:spcBef>
              <a:buSzPct val="76000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2800" b="1">
                <a:solidFill>
                  <a:srgbClr val="00CC99"/>
                </a:solidFill>
              </a:rPr>
              <a:t> </a:t>
            </a:r>
            <a:r>
              <a:rPr lang="en-GB" sz="2800" b="1">
                <a:solidFill>
                  <a:srgbClr val="99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¡TODO FUE CULPA DE ELLA!</a:t>
            </a:r>
          </a:p>
          <a:p>
            <a:pPr marL="339725" indent="-339725" algn="ctr" defTabSz="449263" eaLnBrk="1" hangingPunct="1">
              <a:spcBef>
                <a:spcPts val="638"/>
              </a:spcBef>
              <a:buSzPct val="76000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en-GB" sz="300" b="1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339725" indent="-339725" algn="ctr" defTabSz="449263" eaLnBrk="1" hangingPunct="1">
              <a:spcBef>
                <a:spcPts val="638"/>
              </a:spcBef>
              <a:buSzPct val="76000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2800" b="1">
                <a:solidFill>
                  <a:srgbClr val="FFFFFF"/>
                </a:solidFill>
              </a:rPr>
              <a:t>Ahora que somos adultos honestos y educados, estamos haciendo lo mejor para ser  “PADRES MALOS”,         como fue mi madre.               YO CREO QUE  ESTE  ES  UNO  DE LOS MALES      DEL MUNDO DE HOY: </a:t>
            </a:r>
          </a:p>
          <a:p>
            <a:pPr marL="339725" indent="-339725" algn="ctr" defTabSz="449263" eaLnBrk="1" hangingPunct="1">
              <a:spcBef>
                <a:spcPts val="638"/>
              </a:spcBef>
              <a:buSzPct val="76000"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2800" b="1">
                <a:solidFill>
                  <a:srgbClr val="FFFFFF"/>
                </a:solidFill>
              </a:rPr>
              <a:t>¡NO  HAY SUFICIENTES MADRES MALAS!</a:t>
            </a:r>
          </a:p>
        </p:txBody>
      </p:sp>
      <p:pic>
        <p:nvPicPr>
          <p:cNvPr id="75780" name="Picture 4" descr="07_12_23_FinA_oFCmax_0327"/>
          <p:cNvPicPr>
            <a:picLocks noChangeAspect="1" noChangeArrowheads="1"/>
          </p:cNvPicPr>
          <p:nvPr/>
        </p:nvPicPr>
        <p:blipFill>
          <a:blip r:embed="rId3" cstate="print"/>
          <a:srcRect l="15915" t="27310" r="9442"/>
          <a:stretch>
            <a:fillRect/>
          </a:stretch>
        </p:blipFill>
        <p:spPr bwMode="auto">
          <a:xfrm>
            <a:off x="5795963" y="333375"/>
            <a:ext cx="3151187" cy="4608513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8" grpId="0" autoUpdateAnimBg="0"/>
      <p:bldP spid="7577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LA MADRE">
  <a:themeElements>
    <a:clrScheme name="Estrutura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MALA MADRE</Template>
  <TotalTime>1</TotalTime>
  <Words>819</Words>
  <Application>Microsoft Office PowerPoint</Application>
  <PresentationFormat>Presentación en pantalla (4:3)</PresentationFormat>
  <Paragraphs>57</Paragraphs>
  <Slides>19</Slides>
  <Notes>12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19</vt:i4>
      </vt:variant>
    </vt:vector>
  </HeadingPairs>
  <TitlesOfParts>
    <vt:vector size="22" baseType="lpstr">
      <vt:lpstr>MALA MADRE</vt:lpstr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2015-04-13T20:16:53Z</dcterms:created>
  <dcterms:modified xsi:type="dcterms:W3CDTF">2015-04-13T20:18:40Z</dcterms:modified>
</cp:coreProperties>
</file>