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308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9" r:id="rId55"/>
    <p:sldId id="310" r:id="rId56"/>
    <p:sldId id="311" r:id="rId57"/>
    <p:sldId id="307" r:id="rId58"/>
    <p:sldId id="312" r:id="rId59"/>
    <p:sldId id="313" r:id="rId6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dqdMp+aRF+MFCPTBqdcUZA" hashData="Hfgl0GJyBQ7fqUQZeibjYYVBEV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24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F31BE-91B1-414A-9E7E-D2C1DFC2ACD4}" type="datetimeFigureOut">
              <a:rPr lang="es-ES"/>
              <a:pPr>
                <a:defRPr/>
              </a:pPr>
              <a:t>31/07/2012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358E2-7143-4A47-860B-9A66B105B7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15D7E-B478-4681-9C32-A41D258EF76A}" type="datetimeFigureOut">
              <a:rPr lang="es-ES"/>
              <a:pPr>
                <a:defRPr/>
              </a:pPr>
              <a:t>31/07/2012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7477E0-A128-4A95-84CF-B210B459505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2CEB8-E64C-431D-941F-033355E2C483}" type="datetimeFigureOut">
              <a:rPr lang="es-ES"/>
              <a:pPr>
                <a:defRPr/>
              </a:pPr>
              <a:t>31/07/2012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DE452-6475-44C4-B3E1-1815375B5AA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AC9F0-5474-4F5E-A742-83EE880AB88F}" type="datetimeFigureOut">
              <a:rPr lang="es-ES"/>
              <a:pPr>
                <a:defRPr/>
              </a:pPr>
              <a:t>31/07/2012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9A621-3291-4035-AE31-395F5E740E9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F868B-7405-4659-81FC-10447B03B80B}" type="datetimeFigureOut">
              <a:rPr lang="es-ES"/>
              <a:pPr>
                <a:defRPr/>
              </a:pPr>
              <a:t>31/07/2012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C5B5E9-7531-4078-8FA0-4776D5E020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79AB3-2872-47A1-8F98-DA5C782C0DCE}" type="datetimeFigureOut">
              <a:rPr lang="es-ES"/>
              <a:pPr>
                <a:defRPr/>
              </a:pPr>
              <a:t>31/07/2012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AC0C2-C56B-4AA5-A381-505439606B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3A6F8A-9432-4274-9E48-8B0BB4C6AC2B}" type="datetimeFigureOut">
              <a:rPr lang="es-ES"/>
              <a:pPr>
                <a:defRPr/>
              </a:pPr>
              <a:t>31/07/2012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BD6F3B-1E57-44E7-BB48-3C34A566059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FC0A17-7A18-48A8-A1AE-170CBD0E84CF}" type="datetimeFigureOut">
              <a:rPr lang="es-ES"/>
              <a:pPr>
                <a:defRPr/>
              </a:pPr>
              <a:t>31/07/2012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191C0-384B-46BF-85A2-0AB6A2EA8F4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DFC316-1472-440B-B74C-A03A412BFA1D}" type="datetimeFigureOut">
              <a:rPr lang="es-ES"/>
              <a:pPr>
                <a:defRPr/>
              </a:pPr>
              <a:t>31/07/2012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44BFB-EBCF-4EEC-84DC-A14E4C57FD6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F365D-9C8E-4337-866C-7F1943BBAA14}" type="datetimeFigureOut">
              <a:rPr lang="es-ES"/>
              <a:pPr>
                <a:defRPr/>
              </a:pPr>
              <a:t>31/07/2012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81D6A-FE3A-4727-9EA4-820762D3A2B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25A17-A50A-4DAF-B189-92731F7505FB}" type="datetimeFigureOut">
              <a:rPr lang="es-ES"/>
              <a:pPr>
                <a:defRPr/>
              </a:pPr>
              <a:t>31/07/2012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DB62F-54E2-4635-B62D-EB824B33FDC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970530-61F4-4E3B-A123-B1B9D706CC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CC06697-2ED3-4B22-B01D-A7EB389B3A26}" type="datetimeFigureOut">
              <a:rPr lang="es-ES"/>
              <a:pPr>
                <a:defRPr/>
              </a:pPr>
              <a:t>31/07/2012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B6412A4-8C02-4244-9EB7-340C78CDDB9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074779E-2AFB-4AC4-9734-6D06DC09C51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8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9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60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mtClean="0"/>
          </a:p>
        </p:txBody>
      </p:sp>
      <p:pic>
        <p:nvPicPr>
          <p:cNvPr id="2052" name="3 Imagen" descr="0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830754" y="2564904"/>
            <a:ext cx="7482498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ial Black" pitchFamily="34" charset="0"/>
                <a:cs typeface="+mn-cs"/>
              </a:rPr>
              <a:t>LOS MUSULMANES</a:t>
            </a:r>
            <a:br>
              <a:rPr lang="es-E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ial Black" pitchFamily="34" charset="0"/>
                <a:cs typeface="+mn-cs"/>
              </a:rPr>
            </a:br>
            <a:r>
              <a:rPr lang="es-E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rial Black" pitchFamily="34" charset="0"/>
                <a:cs typeface="+mn-cs"/>
              </a:rPr>
              <a:t>NO SON FELICES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7380288" y="6381750"/>
            <a:ext cx="1763712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cs typeface="+mn-cs"/>
              </a:rPr>
              <a:t>Con sonido</a:t>
            </a:r>
          </a:p>
        </p:txBody>
      </p:sp>
    </p:spTree>
  </p:cSld>
  <p:clrMapOvr>
    <a:masterClrMapping/>
  </p:clrMapOvr>
  <p:transition>
    <p:sndAc>
      <p:stSnd loop="1">
        <p:snd r:embed="rId2" name="Musica árabe 2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5" name="3 Marcador de contenido" descr="0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324975" cy="6858000"/>
          </a:xfrm>
        </p:spPr>
      </p:pic>
      <p:sp>
        <p:nvSpPr>
          <p:cNvPr id="3076" name="4 CuadroTexto"/>
          <p:cNvSpPr txBox="1">
            <a:spLocks noChangeArrowheads="1"/>
          </p:cNvSpPr>
          <p:nvPr/>
        </p:nvSpPr>
        <p:spPr bwMode="auto">
          <a:xfrm>
            <a:off x="2771775" y="333375"/>
            <a:ext cx="3600450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Calibri" pitchFamily="34" charset="0"/>
              </a:rPr>
              <a:t>  </a:t>
            </a:r>
            <a:r>
              <a:rPr lang="es-ES" sz="2000">
                <a:latin typeface="Franklin Gothic Demi" pitchFamily="34" charset="0"/>
              </a:rPr>
              <a:t>No están contentos en Gaza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9" name="3 Marcador de contenido" descr="0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100" name="4 CuadroTexto"/>
          <p:cNvSpPr txBox="1">
            <a:spLocks noChangeArrowheads="1"/>
          </p:cNvSpPr>
          <p:nvPr/>
        </p:nvSpPr>
        <p:spPr bwMode="auto">
          <a:xfrm>
            <a:off x="3059113" y="333375"/>
            <a:ext cx="3241675" cy="3683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latin typeface="Franklin Gothic Demi" pitchFamily="34" charset="0"/>
              </a:rPr>
              <a:t>No están contentos en Egipto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3" name="3 Marcador de contenido" descr="0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124" name="4 CuadroTexto"/>
          <p:cNvSpPr txBox="1">
            <a:spLocks noChangeArrowheads="1"/>
          </p:cNvSpPr>
          <p:nvPr/>
        </p:nvSpPr>
        <p:spPr bwMode="auto">
          <a:xfrm>
            <a:off x="2987675" y="333375"/>
            <a:ext cx="3455988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latin typeface="Calibri" pitchFamily="34" charset="0"/>
              </a:rPr>
              <a:t> </a:t>
            </a:r>
            <a:r>
              <a:rPr lang="es-ES" sz="2000">
                <a:latin typeface="Franklin Gothic Demi" pitchFamily="34" charset="0"/>
              </a:rPr>
              <a:t>No están contentos en Libia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7" name="3 Marcador de contenido" descr="0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148" name="4 CuadroTexto"/>
          <p:cNvSpPr txBox="1">
            <a:spLocks noChangeArrowheads="1"/>
          </p:cNvSpPr>
          <p:nvPr/>
        </p:nvSpPr>
        <p:spPr bwMode="auto">
          <a:xfrm>
            <a:off x="2843213" y="333375"/>
            <a:ext cx="3600450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latin typeface="Calibri" pitchFamily="34" charset="0"/>
              </a:rPr>
              <a:t> </a:t>
            </a:r>
            <a:r>
              <a:rPr lang="es-ES" sz="2000">
                <a:latin typeface="Franklin Gothic Demi" pitchFamily="34" charset="0"/>
              </a:rPr>
              <a:t>No están contentos en Argelia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71" name="3 Marcador de contenido" descr="0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172" name="4 CuadroTexto"/>
          <p:cNvSpPr txBox="1">
            <a:spLocks noChangeArrowheads="1"/>
          </p:cNvSpPr>
          <p:nvPr/>
        </p:nvSpPr>
        <p:spPr bwMode="auto">
          <a:xfrm>
            <a:off x="2771775" y="333375"/>
            <a:ext cx="3600450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No están contentos en Túnez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195" name="3 Marcador de contenido" descr="0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8196" name="4 CuadroTexto"/>
          <p:cNvSpPr txBox="1">
            <a:spLocks noChangeArrowheads="1"/>
          </p:cNvSpPr>
          <p:nvPr/>
        </p:nvSpPr>
        <p:spPr bwMode="auto">
          <a:xfrm>
            <a:off x="2700338" y="333375"/>
            <a:ext cx="4032250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latin typeface="Franklin Gothic Demi" pitchFamily="34" charset="0"/>
              </a:rPr>
              <a:t>No están contentos en Marruecos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219" name="3 Marcador de contenido" descr="0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9220" name="4 CuadroTexto"/>
          <p:cNvSpPr txBox="1">
            <a:spLocks noChangeArrowheads="1"/>
          </p:cNvSpPr>
          <p:nvPr/>
        </p:nvSpPr>
        <p:spPr bwMode="auto">
          <a:xfrm>
            <a:off x="2700338" y="476250"/>
            <a:ext cx="3887787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No están contentos en el Yemen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3" name="3 Marcador de contenido" descr="0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0244" name="4 CuadroTexto"/>
          <p:cNvSpPr txBox="1">
            <a:spLocks noChangeArrowheads="1"/>
          </p:cNvSpPr>
          <p:nvPr/>
        </p:nvSpPr>
        <p:spPr bwMode="auto">
          <a:xfrm>
            <a:off x="2843213" y="404813"/>
            <a:ext cx="3457575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latin typeface="Calibri" pitchFamily="34" charset="0"/>
              </a:rPr>
              <a:t> </a:t>
            </a:r>
            <a:r>
              <a:rPr lang="es-ES" sz="2000">
                <a:latin typeface="Franklin Gothic Demi" pitchFamily="34" charset="0"/>
              </a:rPr>
              <a:t>No están contentos en Irak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1267" name="3 Marcador de contenido" descr="0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1268" name="4 CuadroTexto"/>
          <p:cNvSpPr txBox="1">
            <a:spLocks noChangeArrowheads="1"/>
          </p:cNvSpPr>
          <p:nvPr/>
        </p:nvSpPr>
        <p:spPr bwMode="auto">
          <a:xfrm>
            <a:off x="2555875" y="333375"/>
            <a:ext cx="4032250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No están contentos en Afganistán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1" name="3 Marcador de contenido" descr="1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2292" name="4 CuadroTexto"/>
          <p:cNvSpPr txBox="1">
            <a:spLocks noChangeArrowheads="1"/>
          </p:cNvSpPr>
          <p:nvPr/>
        </p:nvSpPr>
        <p:spPr bwMode="auto">
          <a:xfrm>
            <a:off x="2843213" y="476250"/>
            <a:ext cx="3529012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No están contentos en Siria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5" name="3 Marcador de contenido" descr="1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3316" name="4 CuadroTexto"/>
          <p:cNvSpPr txBox="1">
            <a:spLocks noChangeArrowheads="1"/>
          </p:cNvSpPr>
          <p:nvPr/>
        </p:nvSpPr>
        <p:spPr bwMode="auto">
          <a:xfrm>
            <a:off x="2484438" y="404813"/>
            <a:ext cx="3959225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 No están contentos en el Líbano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4339" name="3 Marcador de contenido" descr="1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4340" name="4 CuadroTexto"/>
          <p:cNvSpPr txBox="1">
            <a:spLocks noChangeArrowheads="1"/>
          </p:cNvSpPr>
          <p:nvPr/>
        </p:nvSpPr>
        <p:spPr bwMode="auto">
          <a:xfrm>
            <a:off x="2916238" y="333375"/>
            <a:ext cx="3527425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 </a:t>
            </a:r>
            <a:r>
              <a:rPr lang="es-ES" sz="2000">
                <a:latin typeface="Franklin Gothic Demi" pitchFamily="34" charset="0"/>
              </a:rPr>
              <a:t>No están contentos en Sudán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3" name="3 Marcador de contenido" descr="1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5364" name="4 CuadroTexto"/>
          <p:cNvSpPr txBox="1">
            <a:spLocks noChangeArrowheads="1"/>
          </p:cNvSpPr>
          <p:nvPr/>
        </p:nvSpPr>
        <p:spPr bwMode="auto">
          <a:xfrm>
            <a:off x="2771775" y="333375"/>
            <a:ext cx="3744913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No están contentos en Jordania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7" name="3 Marcador de contenido" descr="1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6388" name="4 CuadroTexto"/>
          <p:cNvSpPr txBox="1">
            <a:spLocks noChangeArrowheads="1"/>
          </p:cNvSpPr>
          <p:nvPr/>
        </p:nvSpPr>
        <p:spPr bwMode="auto">
          <a:xfrm>
            <a:off x="2987675" y="404813"/>
            <a:ext cx="3529013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No están contentos en Irán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1" name="3 Marcador de contenido" descr="1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7412" name="4 CuadroTexto"/>
          <p:cNvSpPr txBox="1">
            <a:spLocks noChangeArrowheads="1"/>
          </p:cNvSpPr>
          <p:nvPr/>
        </p:nvSpPr>
        <p:spPr bwMode="auto">
          <a:xfrm>
            <a:off x="2124075" y="333375"/>
            <a:ext cx="5040313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¿Dónde están contentos los musulmanes?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5" name="3 Marcador de contenido" descr="1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8436" name="4 CuadroTexto"/>
          <p:cNvSpPr txBox="1">
            <a:spLocks noChangeArrowheads="1"/>
          </p:cNvSpPr>
          <p:nvPr/>
        </p:nvSpPr>
        <p:spPr bwMode="auto">
          <a:xfrm>
            <a:off x="2700338" y="6092825"/>
            <a:ext cx="3816350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 Están contentos en Inglaterra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59" name="3 Marcador de contenido" descr="1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9460" name="4 CuadroTexto"/>
          <p:cNvSpPr txBox="1">
            <a:spLocks noChangeArrowheads="1"/>
          </p:cNvSpPr>
          <p:nvPr/>
        </p:nvSpPr>
        <p:spPr bwMode="auto">
          <a:xfrm>
            <a:off x="2916238" y="6092825"/>
            <a:ext cx="3384550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Están contentos en Francia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483" name="3 Marcador de contenido" descr="1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0484" name="4 CuadroTexto"/>
          <p:cNvSpPr txBox="1">
            <a:spLocks noChangeArrowheads="1"/>
          </p:cNvSpPr>
          <p:nvPr/>
        </p:nvSpPr>
        <p:spPr bwMode="auto">
          <a:xfrm>
            <a:off x="3132138" y="6092825"/>
            <a:ext cx="3240087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 Están contentos en Italia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7" name="3 Marcador de contenido" descr="1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1508" name="4 CuadroTexto"/>
          <p:cNvSpPr txBox="1">
            <a:spLocks noChangeArrowheads="1"/>
          </p:cNvSpPr>
          <p:nvPr/>
        </p:nvSpPr>
        <p:spPr bwMode="auto">
          <a:xfrm>
            <a:off x="2916238" y="6092825"/>
            <a:ext cx="3600450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Están contentos en Alemania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1" name="3 Marcador de contenido" descr="2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2532" name="4 CuadroTexto"/>
          <p:cNvSpPr txBox="1">
            <a:spLocks noChangeArrowheads="1"/>
          </p:cNvSpPr>
          <p:nvPr/>
        </p:nvSpPr>
        <p:spPr bwMode="auto">
          <a:xfrm>
            <a:off x="2987675" y="6165850"/>
            <a:ext cx="3384550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Están contentos en España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5" name="3 Marcador de contenido" descr="2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3556" name="4 CuadroTexto"/>
          <p:cNvSpPr txBox="1">
            <a:spLocks noChangeArrowheads="1"/>
          </p:cNvSpPr>
          <p:nvPr/>
        </p:nvSpPr>
        <p:spPr bwMode="auto">
          <a:xfrm>
            <a:off x="2843213" y="6021388"/>
            <a:ext cx="3457575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Están contentos en Holanda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79" name="3 Marcador de contenido" descr="2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4580" name="4 CuadroTexto"/>
          <p:cNvSpPr txBox="1">
            <a:spLocks noChangeArrowheads="1"/>
          </p:cNvSpPr>
          <p:nvPr/>
        </p:nvSpPr>
        <p:spPr bwMode="auto">
          <a:xfrm>
            <a:off x="2771775" y="6092825"/>
            <a:ext cx="3455988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Están contentos en Bélgica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3" name="3 Marcador de contenido" descr="2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5604" name="4 CuadroTexto"/>
          <p:cNvSpPr txBox="1">
            <a:spLocks noChangeArrowheads="1"/>
          </p:cNvSpPr>
          <p:nvPr/>
        </p:nvSpPr>
        <p:spPr bwMode="auto">
          <a:xfrm>
            <a:off x="2987675" y="6092825"/>
            <a:ext cx="3671888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Están contentos en los EE.UU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3 Marcador de contenido" descr="2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5603875" cy="6858000"/>
          </a:xfrm>
        </p:spPr>
      </p:pic>
      <p:sp>
        <p:nvSpPr>
          <p:cNvPr id="26627" name="4 CuadroTexto"/>
          <p:cNvSpPr txBox="1">
            <a:spLocks noChangeArrowheads="1"/>
          </p:cNvSpPr>
          <p:nvPr/>
        </p:nvSpPr>
        <p:spPr bwMode="auto">
          <a:xfrm>
            <a:off x="5867400" y="2276475"/>
            <a:ext cx="2808288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Pero esos países en los que están tan contentos de vivir no son musulmanes, son países demócratas y la democracia es realmente buena para ellos.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7651" name="3 Marcador de contenido" descr="2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7652" name="4 CuadroTexto"/>
          <p:cNvSpPr txBox="1">
            <a:spLocks noChangeArrowheads="1"/>
          </p:cNvSpPr>
          <p:nvPr/>
        </p:nvSpPr>
        <p:spPr bwMode="auto">
          <a:xfrm>
            <a:off x="971550" y="6021388"/>
            <a:ext cx="7200900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En una democracia pueden vivir cómodamente sin trabajar.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8675" name="3 Marcador de contenido" descr="2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8676" name="4 CuadroTexto"/>
          <p:cNvSpPr txBox="1">
            <a:spLocks noChangeArrowheads="1"/>
          </p:cNvSpPr>
          <p:nvPr/>
        </p:nvSpPr>
        <p:spPr bwMode="auto">
          <a:xfrm>
            <a:off x="1187450" y="5949950"/>
            <a:ext cx="6697663" cy="7064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latin typeface="Franklin Gothic Demi" pitchFamily="34" charset="0"/>
              </a:rPr>
              <a:t>Disfrutan de una alta calidad de vida que ellos no crearon ni se esforzaron en lograr.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9699" name="3 Marcador de contenido" descr="2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9700" name="4 CuadroTexto"/>
          <p:cNvSpPr txBox="1">
            <a:spLocks noChangeArrowheads="1"/>
          </p:cNvSpPr>
          <p:nvPr/>
        </p:nvSpPr>
        <p:spPr bwMode="auto">
          <a:xfrm>
            <a:off x="3132138" y="6237288"/>
            <a:ext cx="3240087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Pueden rezar en la calle. 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23" name="5 Marcador de contenido" descr="delitos1-300x21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569450" cy="6858000"/>
          </a:xfrm>
        </p:spPr>
      </p:pic>
      <p:sp>
        <p:nvSpPr>
          <p:cNvPr id="30724" name="6 CuadroTexto"/>
          <p:cNvSpPr txBox="1">
            <a:spLocks noChangeArrowheads="1"/>
          </p:cNvSpPr>
          <p:nvPr/>
        </p:nvSpPr>
        <p:spPr bwMode="auto">
          <a:xfrm>
            <a:off x="3419475" y="6021388"/>
            <a:ext cx="2736850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Pueden ignorar la ley. 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47" name="3 Marcador de contenido" descr="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1748" name="4 CuadroTexto"/>
          <p:cNvSpPr txBox="1">
            <a:spLocks noChangeArrowheads="1"/>
          </p:cNvSpPr>
          <p:nvPr/>
        </p:nvSpPr>
        <p:spPr bwMode="auto">
          <a:xfrm>
            <a:off x="1476375" y="6092825"/>
            <a:ext cx="6335713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latin typeface="Franklin Gothic Demi" pitchFamily="34" charset="0"/>
              </a:rPr>
              <a:t>Pueden violar a cualquier mujer que enseñe los brazos.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2771" name="3 Marcador de contenido" descr="3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2772" name="4 CuadroTexto"/>
          <p:cNvSpPr txBox="1">
            <a:spLocks noChangeArrowheads="1"/>
          </p:cNvSpPr>
          <p:nvPr/>
        </p:nvSpPr>
        <p:spPr bwMode="auto">
          <a:xfrm>
            <a:off x="1979613" y="6165850"/>
            <a:ext cx="5545137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Pueden disfrutar de todos los servicios sociales.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3795" name="3 Marcador de contenido" descr="3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3796" name="4 CuadroTexto"/>
          <p:cNvSpPr txBox="1">
            <a:spLocks noChangeArrowheads="1"/>
          </p:cNvSpPr>
          <p:nvPr/>
        </p:nvSpPr>
        <p:spPr bwMode="auto">
          <a:xfrm>
            <a:off x="1835150" y="6165850"/>
            <a:ext cx="5473700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Y pueden morder la mano que les da de comer. 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4819" name="3 Marcador de contenido" descr="32.pn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4820" name="4 CuadroTexto"/>
          <p:cNvSpPr txBox="1">
            <a:spLocks noChangeArrowheads="1"/>
          </p:cNvSpPr>
          <p:nvPr/>
        </p:nvSpPr>
        <p:spPr bwMode="auto">
          <a:xfrm>
            <a:off x="755650" y="5805488"/>
            <a:ext cx="7704138" cy="7080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latin typeface="Franklin Gothic Demi" pitchFamily="34" charset="0"/>
              </a:rPr>
              <a:t>En fin... muchos se comportan como sanguijuelas cuidadosamente engordadas por sus víctimas.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5843" name="3 Marcador de contenido" descr="3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5844" name="4 CuadroTexto"/>
          <p:cNvSpPr txBox="1">
            <a:spLocks noChangeArrowheads="1"/>
          </p:cNvSpPr>
          <p:nvPr/>
        </p:nvSpPr>
        <p:spPr bwMode="auto">
          <a:xfrm>
            <a:off x="1187450" y="5805488"/>
            <a:ext cx="6913563" cy="7080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latin typeface="Franklin Gothic Demi" pitchFamily="34" charset="0"/>
              </a:rPr>
              <a:t>Y cuando el mundo libre despierte... probablemente ya será demasiado tarde.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6867" name="3 Marcador de contenido" descr="3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50350" cy="6858000"/>
          </a:xfrm>
        </p:spPr>
      </p:pic>
      <p:sp>
        <p:nvSpPr>
          <p:cNvPr id="36868" name="4 CuadroTexto"/>
          <p:cNvSpPr txBox="1">
            <a:spLocks noChangeArrowheads="1"/>
          </p:cNvSpPr>
          <p:nvPr/>
        </p:nvSpPr>
        <p:spPr bwMode="auto">
          <a:xfrm>
            <a:off x="1331913" y="5661025"/>
            <a:ext cx="6624637" cy="9239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>
                <a:latin typeface="Franklin Gothic Demi" pitchFamily="34" charset="0"/>
              </a:rPr>
              <a:t>Por otra parte, la gente se pregunta: ¿Por qué la mayoría de los terroristas son musulmanes, y están siempre dispuestos a suicidarse por sus convicciones? 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7891" name="3 Marcador de contenido" descr="3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468313" y="260350"/>
            <a:ext cx="6408738" cy="6408738"/>
          </a:xfrm>
        </p:spPr>
      </p:pic>
      <p:sp>
        <p:nvSpPr>
          <p:cNvPr id="37892" name="4 CuadroTexto"/>
          <p:cNvSpPr txBox="1">
            <a:spLocks noChangeArrowheads="1"/>
          </p:cNvSpPr>
          <p:nvPr/>
        </p:nvSpPr>
        <p:spPr bwMode="auto">
          <a:xfrm>
            <a:off x="5219700" y="2636838"/>
            <a:ext cx="360045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sz="2000">
                <a:latin typeface="Franklin Gothic Demi" pitchFamily="34" charset="0"/>
              </a:rPr>
              <a:t> Bien, supongamos que vives en las siguientes condiciones: </a:t>
            </a:r>
          </a:p>
          <a:p>
            <a:pPr algn="just"/>
            <a:endParaRPr lang="es-ES" sz="2000">
              <a:latin typeface="Franklin Gothic Demi" pitchFamily="34" charset="0"/>
            </a:endParaRPr>
          </a:p>
          <a:p>
            <a:pPr algn="just"/>
            <a:r>
              <a:rPr lang="es-ES" sz="2000">
                <a:latin typeface="Franklin Gothic Demi" pitchFamily="34" charset="0"/>
              </a:rPr>
              <a:t>Tienes prohibido el alcohol.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8915" name="3 Marcador de contenido" descr="3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8916" name="4 CuadroTexto"/>
          <p:cNvSpPr txBox="1">
            <a:spLocks noChangeArrowheads="1"/>
          </p:cNvSpPr>
          <p:nvPr/>
        </p:nvSpPr>
        <p:spPr bwMode="auto">
          <a:xfrm>
            <a:off x="2843213" y="333375"/>
            <a:ext cx="3241675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Están prohibidos lo bares. 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9939" name="5 Marcador de contenido" descr="3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55113" cy="6858000"/>
          </a:xfrm>
        </p:spPr>
      </p:pic>
      <p:cxnSp>
        <p:nvCxnSpPr>
          <p:cNvPr id="8" name="7 Conector recto"/>
          <p:cNvCxnSpPr/>
          <p:nvPr/>
        </p:nvCxnSpPr>
        <p:spPr>
          <a:xfrm rot="5400000">
            <a:off x="5183187" y="1160463"/>
            <a:ext cx="3529013" cy="25923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>
            <a:off x="5292725" y="836613"/>
            <a:ext cx="3600450" cy="316865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942" name="10 CuadroTexto"/>
          <p:cNvSpPr txBox="1">
            <a:spLocks noChangeArrowheads="1"/>
          </p:cNvSpPr>
          <p:nvPr/>
        </p:nvSpPr>
        <p:spPr bwMode="auto">
          <a:xfrm>
            <a:off x="3059113" y="6092825"/>
            <a:ext cx="3529012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latin typeface="Franklin Gothic Demi" pitchFamily="34" charset="0"/>
              </a:rPr>
              <a:t>Tienes prohibida la televisión.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63" name="3 Marcador de contenido" descr="3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0964" name="4 CuadroTexto"/>
          <p:cNvSpPr txBox="1">
            <a:spLocks noChangeArrowheads="1"/>
          </p:cNvSpPr>
          <p:nvPr/>
        </p:nvSpPr>
        <p:spPr bwMode="auto">
          <a:xfrm>
            <a:off x="2916238" y="6165850"/>
            <a:ext cx="3311525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Tienes censurado Internet.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987" name="3 Marcador de contenido" descr="4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47813" y="260350"/>
            <a:ext cx="5976937" cy="5729288"/>
          </a:xfrm>
        </p:spPr>
      </p:pic>
      <p:sp>
        <p:nvSpPr>
          <p:cNvPr id="41988" name="4 CuadroTexto"/>
          <p:cNvSpPr txBox="1">
            <a:spLocks noChangeArrowheads="1"/>
          </p:cNvSpPr>
          <p:nvPr/>
        </p:nvSpPr>
        <p:spPr bwMode="auto">
          <a:xfrm>
            <a:off x="2051050" y="6165850"/>
            <a:ext cx="5257800" cy="400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latin typeface="Franklin Gothic Demi" pitchFamily="34" charset="0"/>
              </a:rPr>
              <a:t>Tienes prohibidos los deportes, estadios, etc.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3011" name="3 Marcador de contenido" descr="4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16013" y="476250"/>
            <a:ext cx="6977062" cy="5199063"/>
          </a:xfrm>
        </p:spPr>
      </p:pic>
      <p:sp>
        <p:nvSpPr>
          <p:cNvPr id="43012" name="4 CuadroTexto"/>
          <p:cNvSpPr txBox="1">
            <a:spLocks noChangeArrowheads="1"/>
          </p:cNvSpPr>
          <p:nvPr/>
        </p:nvSpPr>
        <p:spPr bwMode="auto">
          <a:xfrm>
            <a:off x="2268538" y="6021388"/>
            <a:ext cx="4606925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Tienes prohibido comer carne de cerdo.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4035" name="3 Marcador de contenido" descr="4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4036" name="4 CuadroTexto"/>
          <p:cNvSpPr txBox="1">
            <a:spLocks noChangeArrowheads="1"/>
          </p:cNvSpPr>
          <p:nvPr/>
        </p:nvSpPr>
        <p:spPr bwMode="auto">
          <a:xfrm>
            <a:off x="2916238" y="6165850"/>
            <a:ext cx="3455987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Están prohibidas las fiestas.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5059" name="3 Marcador de contenido" descr="images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55113" cy="6858000"/>
          </a:xfrm>
        </p:spPr>
      </p:pic>
      <p:sp>
        <p:nvSpPr>
          <p:cNvPr id="45060" name="4 CuadroTexto"/>
          <p:cNvSpPr txBox="1">
            <a:spLocks noChangeArrowheads="1"/>
          </p:cNvSpPr>
          <p:nvPr/>
        </p:nvSpPr>
        <p:spPr bwMode="auto">
          <a:xfrm>
            <a:off x="2195513" y="6165850"/>
            <a:ext cx="4968875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Vives rodeado de arena, piedras y moscas. 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6083" name="5 Marcador de contenido" descr="4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6084" name="6 CuadroTexto"/>
          <p:cNvSpPr txBox="1">
            <a:spLocks noChangeArrowheads="1"/>
          </p:cNvSpPr>
          <p:nvPr/>
        </p:nvSpPr>
        <p:spPr bwMode="auto">
          <a:xfrm>
            <a:off x="1979613" y="6092825"/>
            <a:ext cx="5256212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Tienes que utilizar sábanas en lugar de ropa. 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7107" name="3 Marcador de contenido" descr="4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7108" name="4 CuadroTexto"/>
          <p:cNvSpPr txBox="1">
            <a:spLocks noChangeArrowheads="1"/>
          </p:cNvSpPr>
          <p:nvPr/>
        </p:nvSpPr>
        <p:spPr bwMode="auto">
          <a:xfrm>
            <a:off x="684213" y="5876925"/>
            <a:ext cx="7848600" cy="7080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sz="2000">
                <a:latin typeface="Franklin Gothic Demi" pitchFamily="34" charset="0"/>
              </a:rPr>
              <a:t>Sólo puedes comer con la mano derecha, porque con la izquierda te limpias el culo. 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8131" name="3 Marcador de contenido" descr="4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8132" name="4 CuadroTexto"/>
          <p:cNvSpPr txBox="1">
            <a:spLocks noChangeArrowheads="1"/>
          </p:cNvSpPr>
          <p:nvPr/>
        </p:nvSpPr>
        <p:spPr bwMode="auto">
          <a:xfrm>
            <a:off x="971550" y="5732463"/>
            <a:ext cx="7200900" cy="7080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sz="2000">
                <a:latin typeface="Franklin Gothic Demi" pitchFamily="34" charset="0"/>
              </a:rPr>
              <a:t>Soportas los gritos de agonía de tu vecino enfermo ya que no hay un médico que pueda atenderlo.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9155" name="3 Marcador de contenido" descr="4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9156" name="4 CuadroTexto"/>
          <p:cNvSpPr txBox="1">
            <a:spLocks noChangeArrowheads="1"/>
          </p:cNvSpPr>
          <p:nvPr/>
        </p:nvSpPr>
        <p:spPr bwMode="auto">
          <a:xfrm>
            <a:off x="3419475" y="6165850"/>
            <a:ext cx="2665413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No te puedes afeitar. 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0179" name="3 Marcador de contenido" descr="4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0180" name="4 CuadroTexto"/>
          <p:cNvSpPr txBox="1">
            <a:spLocks noChangeArrowheads="1"/>
          </p:cNvSpPr>
          <p:nvPr/>
        </p:nvSpPr>
        <p:spPr bwMode="auto">
          <a:xfrm>
            <a:off x="2987675" y="6165850"/>
            <a:ext cx="2736850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No te puedes duchar. 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03" name="3 Marcador de contenido" descr="4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1204" name="4 CuadroTexto"/>
          <p:cNvSpPr txBox="1">
            <a:spLocks noChangeArrowheads="1"/>
          </p:cNvSpPr>
          <p:nvPr/>
        </p:nvSpPr>
        <p:spPr bwMode="auto">
          <a:xfrm>
            <a:off x="2124075" y="6165850"/>
            <a:ext cx="4679950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Tienes prohibida la música extranjera. 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2227" name="3 Marcador de contenido" descr="5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09600" y="0"/>
            <a:ext cx="7923213" cy="5942013"/>
          </a:xfrm>
        </p:spPr>
      </p:pic>
      <p:cxnSp>
        <p:nvCxnSpPr>
          <p:cNvPr id="6" name="5 Conector recto"/>
          <p:cNvCxnSpPr/>
          <p:nvPr/>
        </p:nvCxnSpPr>
        <p:spPr>
          <a:xfrm>
            <a:off x="1908175" y="1125538"/>
            <a:ext cx="5759450" cy="467995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7 Conector recto"/>
          <p:cNvCxnSpPr/>
          <p:nvPr/>
        </p:nvCxnSpPr>
        <p:spPr>
          <a:xfrm rot="10800000" flipV="1">
            <a:off x="1979613" y="1125538"/>
            <a:ext cx="5616575" cy="467995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230" name="8 CuadroTexto"/>
          <p:cNvSpPr txBox="1">
            <a:spLocks noChangeArrowheads="1"/>
          </p:cNvSpPr>
          <p:nvPr/>
        </p:nvSpPr>
        <p:spPr bwMode="auto">
          <a:xfrm>
            <a:off x="3276600" y="6021388"/>
            <a:ext cx="3167063" cy="400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Tienes prohibida la radio.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3251" name="3 Marcador de contenido" descr="5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85275" cy="6858000"/>
          </a:xfrm>
        </p:spPr>
      </p:pic>
      <p:sp>
        <p:nvSpPr>
          <p:cNvPr id="53252" name="4 CuadroTexto"/>
          <p:cNvSpPr txBox="1">
            <a:spLocks noChangeArrowheads="1"/>
          </p:cNvSpPr>
          <p:nvPr/>
        </p:nvSpPr>
        <p:spPr bwMode="auto">
          <a:xfrm>
            <a:off x="468313" y="5949950"/>
            <a:ext cx="8280400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Las parrilladas son de carne de burro cocinada sobre bosta de camello.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4275" name="3 Marcador de contenido" descr="5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4276" name="4 CuadroTexto"/>
          <p:cNvSpPr txBox="1">
            <a:spLocks noChangeArrowheads="1"/>
          </p:cNvSpPr>
          <p:nvPr/>
        </p:nvSpPr>
        <p:spPr bwMode="auto">
          <a:xfrm>
            <a:off x="611188" y="5805488"/>
            <a:ext cx="7993062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Las mujeres usan vestidos que parecen sacos y siempre llevan velos. 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5299" name="3 Marcador de contenido" descr="5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5300" name="4 CuadroTexto"/>
          <p:cNvSpPr txBox="1">
            <a:spLocks noChangeArrowheads="1"/>
          </p:cNvSpPr>
          <p:nvPr/>
        </p:nvSpPr>
        <p:spPr bwMode="auto">
          <a:xfrm>
            <a:off x="3132138" y="6092825"/>
            <a:ext cx="3240087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latin typeface="Franklin Gothic Demi" pitchFamily="34" charset="0"/>
              </a:rPr>
              <a:t>Tu esposa te la elige otro. 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6323" name="3 Marcador de contenido" descr="5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6324" name="4 CuadroTexto"/>
          <p:cNvSpPr txBox="1">
            <a:spLocks noChangeArrowheads="1"/>
          </p:cNvSpPr>
          <p:nvPr/>
        </p:nvSpPr>
        <p:spPr bwMode="auto">
          <a:xfrm>
            <a:off x="684213" y="5949950"/>
            <a:ext cx="7704137" cy="7064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sz="2000">
                <a:latin typeface="Franklin Gothic Demi" pitchFamily="34" charset="0"/>
              </a:rPr>
              <a:t>Tu mujer se mantiene tan tapada que, a lo mejor, a los seis meses de casarte descubres que tiene barba. 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7347" name="3 Marcador de contenido" descr="5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7348" name="4 CuadroTexto"/>
          <p:cNvSpPr txBox="1">
            <a:spLocks noChangeArrowheads="1"/>
          </p:cNvSpPr>
          <p:nvPr/>
        </p:nvSpPr>
        <p:spPr bwMode="auto">
          <a:xfrm>
            <a:off x="684213" y="5373688"/>
            <a:ext cx="7704137" cy="13223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sz="2000">
                <a:latin typeface="Franklin Gothic Demi" pitchFamily="34" charset="0"/>
              </a:rPr>
              <a:t>Y de pronto, alguien te dice, en forma por demás convincente, que si mueres matando infieles irás al paraíso y tedrás un montón de chavalas vírgenes para tí sólo, además de todo lo que soñaste y no tuviste en la tierra... 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3 Marcador de contenido" descr="5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479925" y="333375"/>
            <a:ext cx="4295775" cy="6524625"/>
          </a:xfrm>
        </p:spPr>
      </p:pic>
      <p:sp>
        <p:nvSpPr>
          <p:cNvPr id="58371" name="4 CuadroTexto"/>
          <p:cNvSpPr txBox="1">
            <a:spLocks noChangeArrowheads="1"/>
          </p:cNvSpPr>
          <p:nvPr/>
        </p:nvSpPr>
        <p:spPr bwMode="auto">
          <a:xfrm>
            <a:off x="395288" y="2133600"/>
            <a:ext cx="3816350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sz="2000">
                <a:latin typeface="Franklin Gothic Demi" pitchFamily="34" charset="0"/>
              </a:rPr>
              <a:t>Ahora, sinceramente... pero de verdad... dime: </a:t>
            </a:r>
          </a:p>
          <a:p>
            <a:endParaRPr lang="es-ES" sz="2000">
              <a:latin typeface="Franklin Gothic Demi" pitchFamily="34" charset="0"/>
            </a:endParaRPr>
          </a:p>
          <a:p>
            <a:pPr algn="ctr"/>
            <a:r>
              <a:rPr lang="es-ES" sz="3200">
                <a:latin typeface="Franklin Gothic Demi" pitchFamily="34" charset="0"/>
              </a:rPr>
              <a:t>¿NO TE COLGARÍAS UNA BOMBA DE DONDE FUESE?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9395" name="3 Marcador de contenido" descr="5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217613" y="260350"/>
            <a:ext cx="6738937" cy="5062538"/>
          </a:xfrm>
          <a:ln>
            <a:solidFill>
              <a:schemeClr val="tx1"/>
            </a:solidFill>
          </a:ln>
        </p:spPr>
      </p:pic>
      <p:sp>
        <p:nvSpPr>
          <p:cNvPr id="5" name="4 Rectángulo"/>
          <p:cNvSpPr/>
          <p:nvPr/>
        </p:nvSpPr>
        <p:spPr>
          <a:xfrm>
            <a:off x="0" y="5733255"/>
            <a:ext cx="9143999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  <a:cs typeface="+mn-cs"/>
              </a:rPr>
              <a:t>FIN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usulman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musulmans</Template>
  <TotalTime>0</TotalTime>
  <Words>582</Words>
  <Application>Microsoft Office PowerPoint</Application>
  <PresentationFormat>Presentación en pantalla (4:3)</PresentationFormat>
  <Paragraphs>90</Paragraphs>
  <Slides>58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4" baseType="lpstr">
      <vt:lpstr>Arial</vt:lpstr>
      <vt:lpstr>Calibri</vt:lpstr>
      <vt:lpstr>Arial Black</vt:lpstr>
      <vt:lpstr>Franklin Gothic Demi</vt:lpstr>
      <vt:lpstr>musulmans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2012-07-31T22:14:21Z</dcterms:created>
  <dcterms:modified xsi:type="dcterms:W3CDTF">2012-07-31T22:17:18Z</dcterms:modified>
</cp:coreProperties>
</file>