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28"/>
  </p:notesMasterIdLst>
  <p:sldIdLst>
    <p:sldId id="256" r:id="rId3"/>
    <p:sldId id="258" r:id="rId4"/>
    <p:sldId id="257" r:id="rId5"/>
    <p:sldId id="259" r:id="rId6"/>
    <p:sldId id="260" r:id="rId7"/>
    <p:sldId id="265" r:id="rId8"/>
    <p:sldId id="262" r:id="rId9"/>
    <p:sldId id="263" r:id="rId10"/>
    <p:sldId id="264" r:id="rId11"/>
    <p:sldId id="266" r:id="rId12"/>
    <p:sldId id="267" r:id="rId13"/>
    <p:sldId id="261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Uw1O2WJOFkzzrHBaaG2Uw" hashData="bzx50waFZlev9Kkx5BBzfq0tk/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2C81B48-C204-420B-8F12-B08C71E799AA}" type="datetimeFigureOut">
              <a:rPr lang="fr-FR"/>
              <a:pPr>
                <a:defRPr/>
              </a:pPr>
              <a:t>01/11/2013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4722677-9261-49A1-A4EC-825A930217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CE8CC4-B840-45D6-A5F6-011720350F28}" type="slidenum">
              <a:rPr lang="fr-FR" smtClean="0"/>
              <a:pPr/>
              <a:t>19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987A7-DBCE-4031-9EC4-E0025CED50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0AFF0-02C4-457F-B65A-9B723E75DB4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BB63C-FE64-4974-9125-D456B8074BE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7AD36-DE89-44EB-B831-5E88332F974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26065-02A6-4F29-B3A5-F797DAD90E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07459-00DF-43F4-878A-70E2D8702CC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4ACD3-8F9B-4E43-9543-2542DA3F5C5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BDA90-3B58-48B6-B657-F9AB8881DED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E893E-D7B2-4BBD-8A13-86186636280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FE0B4-559E-4452-B16A-076D99AD522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A6C9F-DBA2-43C8-BF7D-B87DADDB4F7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D33179-98E5-49BF-BFDA-273DCE5BB4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89B84B0-0896-445A-B339-6DBEFB1FB02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CD8F90-B1E8-444E-BF66-9591A6CBBB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Documents and Settings\Lise\My Documents\My Pictures\Fond début ou fin\fond caresse de la vi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4500563" y="285750"/>
            <a:ext cx="42148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800" b="1" i="1">
                <a:solidFill>
                  <a:srgbClr val="FFFFCC"/>
                </a:solidFill>
              </a:rPr>
              <a:t>Música: « Pienso en ti »</a:t>
            </a:r>
          </a:p>
          <a:p>
            <a:pPr algn="ctr"/>
            <a:r>
              <a:rPr lang="fr-CA" sz="1800" b="1" i="1">
                <a:solidFill>
                  <a:srgbClr val="FFFFCC"/>
                </a:solidFill>
              </a:rPr>
              <a:t>Interpretada por Richard Abel</a:t>
            </a:r>
          </a:p>
        </p:txBody>
      </p:sp>
      <p:sp>
        <p:nvSpPr>
          <p:cNvPr id="13316" name="ZoneTexte 3"/>
          <p:cNvSpPr txBox="1">
            <a:spLocks noChangeArrowheads="1"/>
          </p:cNvSpPr>
          <p:nvPr/>
        </p:nvSpPr>
        <p:spPr bwMode="auto">
          <a:xfrm rot="10800000" flipV="1">
            <a:off x="6215063" y="6072188"/>
            <a:ext cx="2643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</a:rPr>
              <a:t>Clic para avanzar</a:t>
            </a:r>
          </a:p>
        </p:txBody>
      </p:sp>
      <p:sp>
        <p:nvSpPr>
          <p:cNvPr id="6" name="5 Pergamino vertical"/>
          <p:cNvSpPr/>
          <p:nvPr/>
        </p:nvSpPr>
        <p:spPr>
          <a:xfrm>
            <a:off x="4071938" y="1571625"/>
            <a:ext cx="5072062" cy="4214813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214554"/>
            <a:ext cx="4071965" cy="34877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LAS</a:t>
            </a:r>
            <a:b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CARICIAS</a:t>
            </a:r>
            <a:b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LA</a:t>
            </a:r>
            <a:b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VIDA</a:t>
            </a:r>
          </a:p>
        </p:txBody>
      </p:sp>
    </p:spTree>
  </p:cSld>
  <p:clrMapOvr>
    <a:masterClrMapping/>
  </p:clrMapOvr>
  <p:transition spd="slow">
    <p:random/>
    <p:sndAc>
      <p:stSnd loop="1">
        <p:snd r:embed="rId2" name="Abel_Je pense à t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27" descr="C:\Documents and Settings\Lise\My Documents\My Pictures\Photos\Fleurs\Roses\belle 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3571875" y="642938"/>
            <a:ext cx="38163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en-US" sz="6000" b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</a:rPr>
              <a:t>QUERER</a:t>
            </a: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4214813" y="2000250"/>
            <a:ext cx="4500562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fr-FR" sz="3600" b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no es hacer grandes declaraciones; es decir o hacer cosas sencillas y sin especial motivo…</a:t>
            </a:r>
            <a:endParaRPr kumimoji="1" lang="en-US" sz="360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Lise\My Documents\My Pictures\Photos\Fleurs\Roses\Copie_de_rose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9"/>
          <p:cNvSpPr>
            <a:spLocks noChangeArrowheads="1"/>
          </p:cNvSpPr>
          <p:nvPr/>
        </p:nvSpPr>
        <p:spPr bwMode="auto">
          <a:xfrm>
            <a:off x="4500563" y="1000125"/>
            <a:ext cx="4214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ejemplo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:</a:t>
            </a:r>
            <a:endParaRPr kumimoji="1" lang="fr-FR" sz="3600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3600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Quieres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un 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café? </a:t>
            </a:r>
          </a:p>
          <a:p>
            <a:pPr algn="ctr">
              <a:defRPr/>
            </a:pPr>
            <a:endParaRPr kumimoji="1" lang="fr-FR" sz="3600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Estás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cansado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? </a:t>
            </a:r>
            <a:endParaRPr kumimoji="1" lang="fr-FR" sz="3600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3600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Puedo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hacer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algo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3600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ti? </a:t>
            </a:r>
            <a:endParaRPr kumimoji="1" lang="en-US" sz="3600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28" descr="C:\Documents and Settings\Lise\My Documents\My Pictures\Photos\Fleurs\Roses\rose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4143375" y="1571625"/>
            <a:ext cx="4572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330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llamada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telefónica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carta,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pequeña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sorpresa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  <a:endParaRPr kumimoji="1" lang="fr-F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cariñosa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invitación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  <a:endParaRPr kumimoji="1" lang="fr-F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 paseo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juntos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</a:t>
            </a:r>
            <a:endParaRPr kumimoji="1" 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Lise\My Documents\My Pictures\Photos\Fleurs\Roses\Metairiebook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-228600"/>
            <a:ext cx="9525000" cy="72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4429125" y="357188"/>
            <a:ext cx="4357688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hacer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cosas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el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otro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, </a:t>
            </a:r>
            <a:endParaRPr kumimoji="1" lang="fr-FR" sz="3600" b="1" dirty="0">
              <a:solidFill>
                <a:schemeClr val="bg1"/>
              </a:solidFill>
              <a:latin typeface="Arial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sin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razón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, 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sin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cálculo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…</a:t>
            </a:r>
            <a:endParaRPr kumimoji="1" lang="fr-FR" sz="3600" b="1" dirty="0">
              <a:solidFill>
                <a:schemeClr val="bg1"/>
              </a:solidFill>
              <a:latin typeface="Arial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aceptar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al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otro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como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es…</a:t>
            </a:r>
            <a:endParaRPr kumimoji="1" lang="fr-FR" sz="3600" b="1" dirty="0">
              <a:solidFill>
                <a:schemeClr val="bg1"/>
              </a:solidFill>
              <a:latin typeface="Arial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escucharlo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 con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afecto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…</a:t>
            </a:r>
            <a:endParaRPr kumimoji="1" lang="fr-FR" sz="3600" b="1" dirty="0">
              <a:solidFill>
                <a:schemeClr val="bg1"/>
              </a:solidFill>
              <a:latin typeface="Arial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es no </a:t>
            </a:r>
            <a:r>
              <a:rPr kumimoji="1" lang="fr-FR" sz="3600" b="1" dirty="0" err="1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presionarlo</a:t>
            </a:r>
            <a:r>
              <a:rPr kumimoji="1" lang="fr-FR" sz="3600" b="1" dirty="0">
                <a:solidFill>
                  <a:schemeClr val="bg1"/>
                </a:solidFill>
                <a:latin typeface="Arial" charset="0"/>
                <a:ea typeface="新細明體" pitchFamily="18" charset="-120"/>
                <a:cs typeface="Arial" charset="0"/>
              </a:rPr>
              <a:t>…</a:t>
            </a:r>
            <a:endParaRPr kumimoji="1" lang="en-US" sz="3600" b="1" dirty="0">
              <a:solidFill>
                <a:schemeClr val="bg1"/>
              </a:solidFill>
              <a:latin typeface="Arial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Lise\My Documents\My Pictures\Photos\Fleurs\Roses\rose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26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000500" y="928688"/>
            <a:ext cx="4819650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mirar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al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otro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con los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ojos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del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corazón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  <a:endParaRPr kumimoji="1" lang="fr-F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con los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ojos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del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alma.</a:t>
            </a:r>
            <a:endParaRPr kumimoji="1" lang="fr-F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 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palabra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puede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engañar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pero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la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mirada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nunca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miente</a:t>
            </a: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 </a:t>
            </a:r>
            <a:endParaRPr kumimoji="1" lang="fr-F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endParaRPr kumimoji="1" 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Documents and Settings\Lise\My Documents\My Pictures\Photos\Fleurs\Roses\rose oran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429125" y="304800"/>
            <a:ext cx="4535488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endParaRPr kumimoji="1" lang="fr-FR" sz="2800" b="1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2800" b="1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Es,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simplemente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,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estar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ahí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, no solo con el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cuerpo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, sino con el alma…</a:t>
            </a:r>
          </a:p>
          <a:p>
            <a:pPr algn="ctr">
              <a:defRPr/>
            </a:pPr>
            <a:endParaRPr kumimoji="1" lang="fr-FR" sz="2800" b="1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: 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« 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Te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quiero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 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»</a:t>
            </a: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endParaRPr kumimoji="1" lang="fr-FR" sz="2800" b="1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¿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Por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qué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esperar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a que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persona muera</a:t>
            </a:r>
            <a:endParaRPr kumimoji="1" lang="fr-FR" sz="2800" b="1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p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ara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 que se la </a:t>
            </a:r>
            <a:r>
              <a:rPr kumimoji="1" lang="fr-FR" sz="2800" b="1" dirty="0" err="1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quería</a:t>
            </a:r>
            <a:r>
              <a:rPr kumimoji="1" lang="fr-FR" sz="2800" b="1" dirty="0">
                <a:solidFill>
                  <a:schemeClr val="bg1"/>
                </a:solidFill>
                <a:latin typeface="Comic Sans MS" pitchFamily="66" charset="0"/>
                <a:ea typeface="新細明體" pitchFamily="18" charset="-120"/>
                <a:cs typeface="Arial" charset="0"/>
              </a:rPr>
              <a:t>? </a:t>
            </a:r>
            <a:endParaRPr kumimoji="1" lang="en-US" sz="3600" b="1" dirty="0">
              <a:solidFill>
                <a:schemeClr val="bg1"/>
              </a:solidFill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Documents and Settings\Lise\My Documents\My Pictures\Photos\Fleurs\Roses\rosegouttelet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000500" y="428625"/>
            <a:ext cx="503555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no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juzgar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no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criticar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no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condenar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 </a:t>
            </a:r>
          </a:p>
          <a:p>
            <a:pPr algn="ctr">
              <a:defRPr/>
            </a:pP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capaz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:</a:t>
            </a: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«Si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hubiese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estado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en tu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lugar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no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lo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habría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hecho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mejor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»</a:t>
            </a: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poder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sin </a:t>
            </a:r>
            <a:r>
              <a:rPr kumimoji="1"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envidia</a:t>
            </a:r>
            <a:r>
              <a:rPr kumimoji="1"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:</a:t>
            </a:r>
            <a:endParaRPr kumimoji="1"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«Es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estupendo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lo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has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hecho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».</a:t>
            </a:r>
            <a:endParaRPr kumimoji="1"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harles_austin-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1788"/>
            <a:ext cx="82804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929063" y="1071563"/>
            <a:ext cx="510698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330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endParaRPr kumimoji="1"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 tan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sencillo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algn="ctr">
              <a:defRPr/>
            </a:pP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como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eso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; no es nada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complicado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 </a:t>
            </a:r>
            <a:endParaRPr kumimoji="1"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Pero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si no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sentimos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amor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 nos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falta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todo</a:t>
            </a: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algn="ctr">
              <a:defRPr/>
            </a:pPr>
            <a:r>
              <a:rPr kumimoji="1"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 la vida. </a:t>
            </a:r>
            <a:endParaRPr kumimoji="1"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MAHARISHI™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4813"/>
            <a:ext cx="8135938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571875" y="1143000"/>
            <a:ext cx="535622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330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endParaRPr kumimoji="1"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Cuando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uno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tiene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el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privilegio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querer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y de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ser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querido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  <a:endParaRPr kumimoji="1"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 vida es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extraordinaria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fr-CA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CA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 </a:t>
            </a:r>
          </a:p>
          <a:p>
            <a:pPr algn="ctr">
              <a:defRPr/>
            </a:pPr>
            <a:endParaRPr kumimoji="1"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El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calor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irradia,</a:t>
            </a:r>
            <a:endParaRPr kumimoji="1"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luz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que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invade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el alma y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brillar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los </a:t>
            </a:r>
            <a:r>
              <a:rPr kumimoji="1"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ojos</a:t>
            </a: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…</a:t>
            </a:r>
            <a:endParaRPr kumimoji="1"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endParaRPr kumimoji="1"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ROMANTIC DREAMS (PPAF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04813"/>
            <a:ext cx="820737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357688" y="500063"/>
            <a:ext cx="442912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Envía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este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mensaje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las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personas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las que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quieres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</a:p>
          <a:p>
            <a:pPr algn="ctr">
              <a:defRPr/>
            </a:pP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de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forma u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otra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han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dado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felicidad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a tu vida.</a:t>
            </a: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te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hacen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sonreir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cuando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necesitas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verdad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te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hacen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ver el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lado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bello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las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cosas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cuando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estás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en tus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horas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más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bajas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endParaRPr kumimoji="1" lang="fr-F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las que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quisieras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decirles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cuánto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aprecias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su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afecto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y su </a:t>
            </a:r>
            <a:r>
              <a:rPr kumimoji="1" lang="fr-F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amistad</a:t>
            </a:r>
            <a:r>
              <a:rPr kumimoji="1"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ellen-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Lise\My Documents\My Pictures\Fond début ou fin\fond caresse de la v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4000500" y="428625"/>
            <a:ext cx="471487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endParaRPr kumimoji="1" lang="fr-F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Pero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si no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haces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nada,</a:t>
            </a:r>
            <a:endParaRPr kumimoji="1" lang="fr-F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no te in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quietes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,</a:t>
            </a:r>
            <a:endParaRPr kumimoji="1" lang="fr-F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nada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malo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te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sucederá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;</a:t>
            </a:r>
            <a:endParaRPr kumimoji="1" lang="fr-F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solo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perderás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una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oportunidad</a:t>
            </a:r>
            <a:endParaRPr kumimoji="1" lang="fr-F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  <a:p>
            <a:pPr algn="ctr">
              <a:defRPr/>
            </a:pP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de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iluminar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el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día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alguien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</a:t>
            </a:r>
          </a:p>
          <a:p>
            <a:pPr algn="ctr">
              <a:defRPr/>
            </a:pP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con un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mesaje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 de </a:t>
            </a:r>
            <a:r>
              <a:rPr kumimoji="1" lang="fr-FR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cariño</a:t>
            </a:r>
            <a:r>
              <a:rPr kumimoji="1"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新細明體" pitchFamily="18" charset="-120"/>
                <a:cs typeface="Arial" charset="0"/>
              </a:rPr>
              <a:t>.</a:t>
            </a:r>
            <a:endParaRPr kumimoji="1" lang="en-U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>
            <a:alpha val="3607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892428" y="2500306"/>
            <a:ext cx="5359159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5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¡QUE TENGAS </a:t>
            </a:r>
          </a:p>
          <a:p>
            <a:pPr algn="ctr">
              <a:defRPr/>
            </a:pPr>
            <a:r>
              <a:rPr lang="es-ES" sz="5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UN FELIZ DÍA!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caricias de la vida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caricias de la vida</Template>
  <TotalTime>2</TotalTime>
  <Words>419</Words>
  <Application>Microsoft Office PowerPoint</Application>
  <PresentationFormat>Presentación en pantalla (4:3)</PresentationFormat>
  <Paragraphs>108</Paragraphs>
  <Slides>25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Times New Roman</vt:lpstr>
      <vt:lpstr>Arial</vt:lpstr>
      <vt:lpstr>Calibri</vt:lpstr>
      <vt:lpstr>Comic Sans MS</vt:lpstr>
      <vt:lpstr>新細明體</vt:lpstr>
      <vt:lpstr>Las caricias de la 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2013-11-01T10:27:37Z</dcterms:created>
  <dcterms:modified xsi:type="dcterms:W3CDTF">2013-11-01T10:29:46Z</dcterms:modified>
</cp:coreProperties>
</file>