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71" r:id="rId3"/>
    <p:sldId id="272" r:id="rId4"/>
    <p:sldId id="257" r:id="rId5"/>
    <p:sldId id="268" r:id="rId6"/>
    <p:sldId id="258" r:id="rId7"/>
    <p:sldId id="259" r:id="rId8"/>
    <p:sldId id="267" r:id="rId9"/>
    <p:sldId id="260" r:id="rId10"/>
    <p:sldId id="261" r:id="rId11"/>
    <p:sldId id="262" r:id="rId12"/>
    <p:sldId id="263" r:id="rId13"/>
    <p:sldId id="265" r:id="rId14"/>
    <p:sldId id="273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dbZHLMjMwbfR9Mlmw1Wkg" hashData="r+4KJTIR/sNKjf+0koL8Byg7kU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3399"/>
    <a:srgbClr val="66CCFF"/>
    <a:srgbClr val="FFCC00"/>
    <a:srgbClr val="996633"/>
    <a:srgbClr val="99CC00"/>
    <a:srgbClr val="9933FF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7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BBC8905-AC5A-4C4C-A1B2-D4FA7AE408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91F4C3-FC5A-403C-AC6F-16B183BC42DE}" type="slidenum">
              <a:rPr lang="pt-BR"/>
              <a:pPr/>
              <a:t>1</a:t>
            </a:fld>
            <a:endParaRPr lang="pt-BR"/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MY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A52131-712A-4AED-816E-7AC4AEE69AE4}" type="slidenum">
              <a:rPr lang="pt-BR"/>
              <a:pPr/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5737BD-60DF-4217-ABDF-0639DC3BE7A3}" type="slidenum">
              <a:rPr lang="pt-BR"/>
              <a:pPr/>
              <a:t>3</a:t>
            </a:fld>
            <a:endParaRPr lang="pt-BR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51FB23-E325-43D0-AE7C-94EAFC00AA66}" type="slidenum">
              <a:rPr lang="pt-BR"/>
              <a:pPr/>
              <a:t>4</a:t>
            </a:fld>
            <a:endParaRPr lang="pt-BR"/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64A28E-814D-4788-A39A-6B6DBEF09A03}" type="slidenum">
              <a:rPr lang="pt-BR"/>
              <a:pPr/>
              <a:t>5</a:t>
            </a:fld>
            <a:endParaRPr lang="pt-BR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AB7CA8-CBCE-4494-93A2-4ED499BF53B7}" type="slidenum">
              <a:rPr lang="pt-BR"/>
              <a:pPr/>
              <a:t>6</a:t>
            </a:fld>
            <a:endParaRPr lang="pt-BR"/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76125D-93C7-4B2E-AF5B-9D3EE9448431}" type="slidenum">
              <a:rPr lang="pt-BR"/>
              <a:pPr/>
              <a:t>7</a:t>
            </a:fld>
            <a:endParaRPr lang="pt-BR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7A1928-48FC-4CD5-B036-417B3F3CE411}" type="slidenum">
              <a:rPr lang="pt-BR"/>
              <a:pPr/>
              <a:t>8</a:t>
            </a:fld>
            <a:endParaRPr lang="pt-BR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40808F-E7BD-49E2-87AF-1706A4622C29}" type="slidenum">
              <a:rPr lang="pt-BR"/>
              <a:pPr/>
              <a:t>9</a:t>
            </a:fld>
            <a:endParaRPr lang="pt-BR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38D7E7-3146-47AA-A930-D640FB2740E0}" type="slidenum">
              <a:rPr lang="pt-BR"/>
              <a:pPr/>
              <a:t>10</a:t>
            </a:fld>
            <a:endParaRPr lang="pt-BR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094AB9-3FBC-4446-9F07-CD3140CEDDAC}" type="slidenum">
              <a:rPr lang="pt-BR"/>
              <a:pPr/>
              <a:t>11</a:t>
            </a:fld>
            <a:endParaRPr lang="pt-BR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8557D9-740E-4109-81AD-B3A4B6005364}" type="slidenum">
              <a:rPr lang="pt-BR"/>
              <a:pPr/>
              <a:t>12</a:t>
            </a:fld>
            <a:endParaRPr lang="pt-BR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3C272-254D-43FC-AFFC-11EF2F79D2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E9A57-8A21-4C4E-BC62-92332A15F6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777BA-FAE6-4E5D-B156-7FE28690FD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M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1189B-7ABF-4BA8-926D-D7F972907C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M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4D11C-5412-44AC-AA06-CC4BA6B406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79814-8D2B-4EB6-B819-443A251D21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8EBB7-EF9E-416D-A173-5191734ED6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20482-17BD-4858-A37E-4DEFDD5A7D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MY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37F3AC-A552-4C1D-B907-89F1DBAD92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7E9A2-5913-41A6-8DEE-4F93FC3BAD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M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0F78DA-DB4F-4AD9-81A5-6AF6894236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6000">
    <p:push dir="u"/>
    <p:sndAc>
      <p:stSnd loop="1">
        <p:snd r:embed="rId1" name="Frank Mills - The Happy Song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AB2057C-BC65-41B0-BB1D-E4D7D85280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push dir="u"/>
    <p:sndAc>
      <p:stSnd loop="1">
        <p:snd r:embed="rId13" name="Frank Mills - The Happy Song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643188" y="285750"/>
            <a:ext cx="45370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6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Las Abues </a:t>
            </a:r>
            <a:br>
              <a:rPr lang="pt-BR" sz="6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pt-BR" sz="6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¡¡¡ son lo máximo !!!</a:t>
            </a:r>
          </a:p>
        </p:txBody>
      </p:sp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1331913" y="260350"/>
            <a:ext cx="5329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dirty="0"/>
              <a:t>Clicar no tempo que você preferir</a:t>
            </a:r>
          </a:p>
        </p:txBody>
      </p:sp>
      <p:pic>
        <p:nvPicPr>
          <p:cNvPr id="33805" name="Picture 13" descr="babybunchJ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2924175"/>
            <a:ext cx="21717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14" descr="06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 Box 15"/>
          <p:cNvSpPr txBox="1">
            <a:spLocks noChangeArrowheads="1"/>
          </p:cNvSpPr>
          <p:nvPr/>
        </p:nvSpPr>
        <p:spPr bwMode="auto">
          <a:xfrm>
            <a:off x="4859338" y="6524625"/>
            <a:ext cx="30972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200" b="1" i="1">
                <a:solidFill>
                  <a:schemeClr val="bg2"/>
                </a:solidFill>
                <a:latin typeface="Comic Sans MS" pitchFamily="66" charset="0"/>
              </a:rPr>
              <a:t>NC  reformatado em 01/05/2009</a:t>
            </a:r>
          </a:p>
        </p:txBody>
      </p:sp>
    </p:spTree>
  </p:cSld>
  <p:clrMapOvr>
    <a:masterClrMapping/>
  </p:clrMapOvr>
  <p:transition spd="slow" advTm="10000">
    <p:push dir="u"/>
    <p:sndAc>
      <p:stSnd loop="1">
        <p:snd r:embed="rId3" name="Frank Mills - The Happy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979613" y="-819150"/>
            <a:ext cx="5473700" cy="4321175"/>
          </a:xfrm>
        </p:spPr>
        <p:txBody>
          <a:bodyPr/>
          <a:lstStyle/>
          <a:p>
            <a:pPr eaLnBrk="1" hangingPunct="1"/>
            <a:r>
              <a:rPr lang="pt-BR" sz="2000" smtClean="0">
                <a:solidFill>
                  <a:schemeClr val="bg1"/>
                </a:solidFill>
                <a:latin typeface="Comic Sans MS" pitchFamily="66" charset="0"/>
              </a:rPr>
              <a:t>Le pregntaron a una niña de 5 años lo que ella quisiera ser cuando cresca.</a:t>
            </a:r>
            <a:br>
              <a:rPr lang="pt-BR" sz="200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smtClean="0">
                <a:solidFill>
                  <a:schemeClr val="bg1"/>
                </a:solidFill>
                <a:latin typeface="Comic Sans MS" pitchFamily="66" charset="0"/>
              </a:rPr>
              <a:t>Ella respondio: - Quisiera ser una Abue.</a:t>
            </a:r>
            <a:br>
              <a:rPr lang="pt-BR" sz="200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smtClean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00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smtClean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000" smtClean="0">
                <a:solidFill>
                  <a:schemeClr val="bg1"/>
                </a:solidFill>
                <a:latin typeface="Comic Sans MS" pitchFamily="66" charset="0"/>
              </a:rPr>
            </a:br>
            <a:endParaRPr lang="pt-BR" sz="200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27313" y="3068638"/>
            <a:ext cx="4392612" cy="68103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pt-BR" sz="2000" smtClean="0">
                <a:solidFill>
                  <a:schemeClr val="bg1"/>
                </a:solidFill>
                <a:latin typeface="Comic Sans MS" pitchFamily="66" charset="0"/>
              </a:rPr>
              <a:t>Al preguntarle por qué , ella completó:</a:t>
            </a:r>
          </a:p>
        </p:txBody>
      </p:sp>
      <p:pic>
        <p:nvPicPr>
          <p:cNvPr id="3076" name="Picture 9" descr="3kid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1268413"/>
            <a:ext cx="16414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3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960"/>
                            </p:stCondLst>
                            <p:childTnLst>
                              <p:par>
                                <p:cTn id="11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9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979613" y="428625"/>
            <a:ext cx="51101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-  Porque las abues escuchan, comprenden.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Y, además,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la familia se reune enterita en casa de ellas...</a:t>
            </a:r>
          </a:p>
        </p:txBody>
      </p:sp>
      <p:pic>
        <p:nvPicPr>
          <p:cNvPr id="3084" name="Picture 12" descr="ccj2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1989138"/>
            <a:ext cx="2881313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6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4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8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2195513" y="549275"/>
            <a:ext cx="4826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Y la niña continuó:</a:t>
            </a:r>
            <a:br>
              <a:rPr lang="pt-BR" sz="200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- Una abue es una mujer un poco viejita que no tiene hijos.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 A ella le gustan los hijos de los otros.</a:t>
            </a:r>
          </a:p>
        </p:txBody>
      </p:sp>
      <p:pic>
        <p:nvPicPr>
          <p:cNvPr id="14344" name="Picture 8" descr="ccgramp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2060575"/>
            <a:ext cx="1308100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12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88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2484438" y="549275"/>
            <a:ext cx="4967287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Una abue lleva a los niños para pasear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Y conversa con ellos sobre la vida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y otros asuntos parecidos.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Las abues no hacen nada,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 por eso pueden quedarse más tiempo con nosotros.</a:t>
            </a:r>
            <a:br>
              <a:rPr lang="pt-BR" sz="200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Como ellas son medio viejitas,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no consiguen rodar por el suelo </a:t>
            </a:r>
            <a:br>
              <a:rPr lang="pt-BR" sz="200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o correr muy rapido.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Pero no importa...</a:t>
            </a:r>
          </a:p>
        </p:txBody>
      </p:sp>
      <p:pic>
        <p:nvPicPr>
          <p:cNvPr id="4107" name="Picture 11" descr="bp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5245">
            <a:off x="6845300" y="692150"/>
            <a:ext cx="995363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15" descr="1487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549275"/>
            <a:ext cx="1296987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6" descr="06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40"/>
                            </p:stCondLst>
                            <p:childTnLst>
                              <p:par>
                                <p:cTn id="1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3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3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979613" y="620713"/>
            <a:ext cx="55435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Nos llevam al shopping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y nos dejan ver las vitrinas hasta cansarnos.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¡En la  casa de ellas tienen siempre cosas sabrosas y golosinas!</a:t>
            </a:r>
          </a:p>
        </p:txBody>
      </p:sp>
      <p:pic>
        <p:nvPicPr>
          <p:cNvPr id="5128" name="Picture 8" descr="ccj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2138363"/>
            <a:ext cx="2592388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12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4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124075" y="476250"/>
            <a:ext cx="52562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Pasean con nosotros mostrandonos las flores,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Enseñándonos sus nombres,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Haciéndonos sentir su perfume.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3851275" y="1844675"/>
            <a:ext cx="1812925" cy="1873250"/>
            <a:chOff x="2426" y="1162"/>
            <a:chExt cx="1142" cy="1180"/>
          </a:xfrm>
        </p:grpSpPr>
        <p:sp>
          <p:nvSpPr>
            <p:cNvPr id="8197" name="Oval 16"/>
            <p:cNvSpPr>
              <a:spLocks noChangeArrowheads="1"/>
            </p:cNvSpPr>
            <p:nvPr/>
          </p:nvSpPr>
          <p:spPr bwMode="auto">
            <a:xfrm>
              <a:off x="2562" y="1344"/>
              <a:ext cx="893" cy="861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MY"/>
            </a:p>
          </p:txBody>
        </p:sp>
        <p:pic>
          <p:nvPicPr>
            <p:cNvPr id="8198" name="Picture 15" descr="Amiga-Cerca-cavalinho-flores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426" y="1162"/>
              <a:ext cx="1142" cy="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196" name="Picture 21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763713" y="476250"/>
            <a:ext cx="597693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Las Abues nunca nos dicen “rápido, ya a la cama“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o "si no lo haces ahora, te quedarás castigada".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Casi todas  usan lentes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y yo ya las vi sacandose 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¡¡¡ los dientes de las encías !!!!</a:t>
            </a:r>
          </a:p>
        </p:txBody>
      </p:sp>
      <p:pic>
        <p:nvPicPr>
          <p:cNvPr id="6156" name="Picture 12" descr="ccgramp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205038"/>
            <a:ext cx="14097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16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840"/>
                            </p:stCondLst>
                            <p:childTnLst>
                              <p:par>
                                <p:cTn id="1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268538" y="357188"/>
            <a:ext cx="489585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Cuando les hacemos una pregunta,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las abues no dicen: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 “niña, ¿no ves que estoy ocupada?“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Ellas paran, piensan y responden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de una forma que siempre les entendemos.</a:t>
            </a:r>
          </a:p>
        </p:txBody>
      </p:sp>
      <p:pic>
        <p:nvPicPr>
          <p:cNvPr id="7177" name="Picture 9" descr="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2205038"/>
            <a:ext cx="869950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13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440"/>
                            </p:stCondLst>
                            <p:childTnLst>
                              <p:par>
                                <p:cTn id="1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1763713" y="476250"/>
            <a:ext cx="58324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Las abues saben un monton de cosas.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Ellas no hablan con nosotros como si fuesemos bobos.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Ni se refieren a nosotros con expresiones tipo</a:t>
            </a:r>
          </a:p>
          <a:p>
            <a:pPr algn="ctr"/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"qué pechocha!", </a:t>
            </a:r>
            <a:br>
              <a:rPr lang="pt-BR" sz="200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como hacen algunas visitas.</a:t>
            </a:r>
          </a:p>
        </p:txBody>
      </p:sp>
      <p:pic>
        <p:nvPicPr>
          <p:cNvPr id="8200" name="Picture 8" descr="dia_dos_av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2492375"/>
            <a:ext cx="1814513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12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12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851275" y="2349500"/>
            <a:ext cx="1655763" cy="1314450"/>
            <a:chOff x="2426" y="1480"/>
            <a:chExt cx="1043" cy="828"/>
          </a:xfrm>
        </p:grpSpPr>
        <p:sp>
          <p:nvSpPr>
            <p:cNvPr id="12293" name="Oval 10"/>
            <p:cNvSpPr>
              <a:spLocks noChangeArrowheads="1"/>
            </p:cNvSpPr>
            <p:nvPr/>
          </p:nvSpPr>
          <p:spPr bwMode="auto">
            <a:xfrm>
              <a:off x="2517" y="1661"/>
              <a:ext cx="893" cy="576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MY"/>
            </a:p>
          </p:txBody>
        </p:sp>
        <p:pic>
          <p:nvPicPr>
            <p:cNvPr id="12294" name="Picture 9" descr="grandparents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426" y="1480"/>
              <a:ext cx="1043" cy="8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627313" y="549275"/>
            <a:ext cx="40322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>
                <a:solidFill>
                  <a:schemeClr val="bg1"/>
                </a:solidFill>
                <a:latin typeface="Comic Sans MS" pitchFamily="66" charset="0"/>
              </a:rPr>
              <a:t>El abrazo de las abues es calientito y rico,</a:t>
            </a:r>
          </a:p>
          <a:p>
            <a:pPr algn="ctr"/>
            <a:r>
              <a:rPr lang="pt-BR" sz="2400">
                <a:solidFill>
                  <a:schemeClr val="bg1"/>
                </a:solidFill>
                <a:latin typeface="Comic Sans MS" pitchFamily="66" charset="0"/>
              </a:rPr>
              <a:t>muy deliciosito cuando estamos tristes.</a:t>
            </a:r>
          </a:p>
        </p:txBody>
      </p:sp>
      <p:pic>
        <p:nvPicPr>
          <p:cNvPr id="12292" name="Picture 15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8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1908175" y="476250"/>
            <a:ext cx="63357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“Todo el mundo debería tratar de</a:t>
            </a:r>
          </a:p>
          <a:p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tener abues, porque son los únicos adultos </a:t>
            </a:r>
          </a:p>
          <a:p>
            <a:r>
              <a:rPr lang="pt-BR" sz="2000">
                <a:solidFill>
                  <a:schemeClr val="bg1"/>
                </a:solidFill>
                <a:latin typeface="Comic Sans MS" pitchFamily="66" charset="0"/>
              </a:rPr>
              <a:t>que tienen tiempo para nosotros” .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5195888" y="1741488"/>
            <a:ext cx="24479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niña concluyo.</a:t>
            </a:r>
          </a:p>
        </p:txBody>
      </p:sp>
      <p:pic>
        <p:nvPicPr>
          <p:cNvPr id="11278" name="Picture 14" descr="!cid_014001c8293e$7b225d60$0201010a@homeca11506f3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1844675"/>
            <a:ext cx="2160587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5" descr="06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5013325"/>
            <a:ext cx="52578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2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72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3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3966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pp3966</Template>
  <TotalTime>2</TotalTime>
  <Words>298</Words>
  <Application>Microsoft Office PowerPoint</Application>
  <PresentationFormat>Presentación en pantalla (4:3)</PresentationFormat>
  <Paragraphs>57</Paragraphs>
  <Slides>13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Comic Sans MS</vt:lpstr>
      <vt:lpstr>pp3966</vt:lpstr>
      <vt:lpstr>Diseño predeterminado</vt:lpstr>
      <vt:lpstr>Diapositiva 1</vt:lpstr>
      <vt:lpstr>Le pregntaron a una niña de 5 años lo que ella quisiera ser cuando cresca. Ella respondio: - Quisiera ser una Abue.   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2016-03-29T13:14:59Z</dcterms:created>
  <dcterms:modified xsi:type="dcterms:W3CDTF">2016-03-29T13:17:51Z</dcterms:modified>
</cp:coreProperties>
</file>