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261" r:id="rId3"/>
    <p:sldId id="317" r:id="rId4"/>
    <p:sldId id="262" r:id="rId5"/>
    <p:sldId id="263" r:id="rId6"/>
    <p:sldId id="318"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9" r:id="rId21"/>
    <p:sldId id="280" r:id="rId22"/>
    <p:sldId id="281" r:id="rId23"/>
    <p:sldId id="282" r:id="rId24"/>
    <p:sldId id="283" r:id="rId25"/>
    <p:sldId id="284" r:id="rId26"/>
    <p:sldId id="285" r:id="rId27"/>
    <p:sldId id="286" r:id="rId28"/>
    <p:sldId id="287" r:id="rId29"/>
    <p:sldId id="288"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7" r:id="rId45"/>
    <p:sldId id="309" r:id="rId46"/>
    <p:sldId id="310" r:id="rId47"/>
    <p:sldId id="311" r:id="rId48"/>
    <p:sldId id="312" r:id="rId49"/>
    <p:sldId id="315" r:id="rId50"/>
    <p:sldId id="321" r:id="rId51"/>
    <p:sldId id="316" r:id="rId52"/>
    <p:sldId id="322" r:id="rId5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P9GSzpuLvn/A0KRfhJtLUQ" hashData="AavzRi1QFb3pwKcUZnRjeFKxIc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3399FF"/>
    <a:srgbClr val="FFCC00"/>
    <a:srgbClr val="996600"/>
    <a:srgbClr val="CC9900"/>
    <a:srgbClr val="FFFF00"/>
    <a:srgbClr val="DDDDDD"/>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37" autoAdjust="0"/>
    <p:restoredTop sz="94682" autoAdjust="0"/>
  </p:normalViewPr>
  <p:slideViewPr>
    <p:cSldViewPr>
      <p:cViewPr>
        <p:scale>
          <a:sx n="50" d="100"/>
          <a:sy n="50" d="100"/>
        </p:scale>
        <p:origin x="-1950" y="-9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332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fr-FR"/>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F33516-131E-452B-9634-6F75359C1DE6}" type="slidenum">
              <a:rPr lang="fr-FR"/>
              <a:pPr/>
              <a:t>‹Nº›</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1D49AF64-46DE-4C56-93CF-40B0C387977A}" type="slidenum">
              <a:rPr lang="fr-FR"/>
              <a:pPr/>
              <a:t>‹Nº›</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161402D0-94A6-4539-9EDB-C70202B9FD4C}" type="slidenum">
              <a:rPr lang="fr-FR"/>
              <a:pPr/>
              <a:t>‹Nº›</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326592E2-1043-4488-8FE4-C0C942F45883}" type="slidenum">
              <a:rPr lang="fr-FR"/>
              <a:pPr/>
              <a:t>‹Nº›</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1144683F-CD86-4BB7-BE52-6B4A5298351B}" type="slidenum">
              <a:rPr lang="fr-FR"/>
              <a:pPr/>
              <a:t>‹Nº›</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C72F4E54-0278-406B-A89D-087FCEAC55D9}" type="slidenum">
              <a:rPr lang="fr-FR"/>
              <a:pPr/>
              <a:t>‹Nº›</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D44F7D89-61B0-4D2E-B976-882266CEBE0B}" type="slidenum">
              <a:rPr lang="fr-FR"/>
              <a:pPr/>
              <a:t>‹Nº›</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D5F70D6D-A34C-41D3-B18D-4BA8FF8543E2}" type="slidenum">
              <a:rPr lang="fr-FR"/>
              <a:pPr/>
              <a:t>‹Nº›</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47E3DD09-68BE-4EAB-A4EA-0B325F5AECEE}" type="slidenum">
              <a:rPr lang="fr-FR"/>
              <a:pPr/>
              <a:t>‹Nº›</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F508D739-47AE-4163-B07A-6E30842F778A}" type="slidenum">
              <a:rPr lang="fr-FR"/>
              <a:pPr/>
              <a:t>‹Nº›</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450F9FA6-DCEC-43B4-A502-7E5AD5854EA3}" type="slidenum">
              <a:rPr lang="fr-FR"/>
              <a:pPr/>
              <a:t>‹Nº›</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433F96AE-0B4D-4D2B-88E1-CAD0E582D361}" type="slidenum">
              <a:rPr lang="fr-FR"/>
              <a:pPr/>
              <a:t>‹Nº›</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E8E4632-2FAF-46C0-801B-929280F2574B}"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ivradois"/>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3315" name="WordArt 3"/>
          <p:cNvSpPr>
            <a:spLocks noChangeArrowheads="1" noChangeShapeType="1" noTextEdit="1"/>
          </p:cNvSpPr>
          <p:nvPr/>
        </p:nvSpPr>
        <p:spPr bwMode="auto">
          <a:xfrm>
            <a:off x="4356100" y="260350"/>
            <a:ext cx="3922713" cy="576263"/>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3600" kern="10" dirty="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La  Voz  del  Silencio</a:t>
            </a:r>
          </a:p>
        </p:txBody>
      </p:sp>
      <p:sp>
        <p:nvSpPr>
          <p:cNvPr id="13316" name="WordArt 4"/>
          <p:cNvSpPr>
            <a:spLocks noChangeArrowheads="1" noChangeShapeType="1" noTextEdit="1"/>
          </p:cNvSpPr>
          <p:nvPr/>
        </p:nvSpPr>
        <p:spPr bwMode="auto">
          <a:xfrm>
            <a:off x="4932363" y="5949950"/>
            <a:ext cx="3240087" cy="295275"/>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2000"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Con  música  </a:t>
            </a:r>
          </a:p>
        </p:txBody>
      </p:sp>
    </p:spTree>
  </p:cSld>
  <p:clrMapOvr>
    <a:masterClrMapping/>
  </p:clrMapOvr>
  <p:transition advTm="5000">
    <p:sndAc>
      <p:stSnd loop="1">
        <p:snd r:embed="rId2" name="Perfidia-c.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circle(in)">
                                      <p:cBhvr>
                                        <p:cTn id="7" dur="2000"/>
                                        <p:tgtEl>
                                          <p:spTgt spid="133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heel(4)">
                                      <p:cBhvr>
                                        <p:cTn id="12" dur="20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3314"/>
                                        </p:tgtEl>
                                        <p:attrNameLst>
                                          <p:attrName>style.visibility</p:attrName>
                                        </p:attrNameLst>
                                      </p:cBhvr>
                                      <p:to>
                                        <p:strVal val="visible"/>
                                      </p:to>
                                    </p:set>
                                    <p:animEffect transition="in" filter="wheel(4)">
                                      <p:cBhvr>
                                        <p:cTn id="17" dur="5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nimBg="1"/>
      <p:bldP spid="133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Text Box 4"/>
          <p:cNvSpPr txBox="1">
            <a:spLocks noChangeArrowheads="1"/>
          </p:cNvSpPr>
          <p:nvPr/>
        </p:nvSpPr>
        <p:spPr bwMode="auto">
          <a:xfrm>
            <a:off x="1116013" y="1125538"/>
            <a:ext cx="6985000" cy="3749675"/>
          </a:xfrm>
          <a:prstGeom prst="rect">
            <a:avLst/>
          </a:prstGeom>
          <a:noFill/>
          <a:ln w="9525">
            <a:noFill/>
            <a:miter lim="800000"/>
            <a:headEnd/>
            <a:tailEnd/>
          </a:ln>
          <a:effectLst/>
        </p:spPr>
        <p:txBody>
          <a:bodyPr>
            <a:spAutoFit/>
          </a:bodyPr>
          <a:lstStyle/>
          <a:p>
            <a:pPr algn="just"/>
            <a:r>
              <a:rPr lang="es-ES" sz="2000" b="1">
                <a:solidFill>
                  <a:srgbClr val="663300"/>
                </a:solidFill>
                <a:latin typeface="Comic Sans MS" pitchFamily="66" charset="0"/>
              </a:rPr>
              <a:t>La voz</a:t>
            </a:r>
            <a:r>
              <a:rPr lang="es-ES" sz="2000">
                <a:solidFill>
                  <a:srgbClr val="663300"/>
                </a:solidFill>
                <a:latin typeface="Comic Sans MS" pitchFamily="66" charset="0"/>
              </a:rPr>
              <a:t> es una de nuestras armas más potentes en la comunicación. De su volumen, entonación y ritmo dependen el entusiasmo que manifestamos, nuestra capacidad de convicción y el éxito en captar y mantener la atención e interés de nuestros interlocutores.</a:t>
            </a:r>
          </a:p>
          <a:p>
            <a:pPr algn="just"/>
            <a:endParaRPr lang="es-ES" sz="2000" b="1">
              <a:solidFill>
                <a:srgbClr val="663300"/>
              </a:solidFill>
              <a:latin typeface="Comic Sans MS" pitchFamily="66" charset="0"/>
            </a:endParaRPr>
          </a:p>
          <a:p>
            <a:pPr algn="just"/>
            <a:endParaRPr lang="es-ES" sz="2000" b="1">
              <a:solidFill>
                <a:srgbClr val="663300"/>
              </a:solidFill>
              <a:latin typeface="Comic Sans MS" pitchFamily="66" charset="0"/>
            </a:endParaRPr>
          </a:p>
          <a:p>
            <a:pPr algn="just"/>
            <a:r>
              <a:rPr lang="es-ES" sz="2000" b="1">
                <a:solidFill>
                  <a:srgbClr val="663300"/>
                </a:solidFill>
                <a:latin typeface="Comic Sans MS" pitchFamily="66" charset="0"/>
              </a:rPr>
              <a:t>El silencio</a:t>
            </a:r>
            <a:r>
              <a:rPr lang="es-ES" sz="2000">
                <a:solidFill>
                  <a:srgbClr val="663300"/>
                </a:solidFill>
                <a:latin typeface="Comic Sans MS" pitchFamily="66" charset="0"/>
              </a:rPr>
              <a:t> es una poderosa arma de comunicación, aunque su uso eficaz no es sencillo y requiere cierta habilidad. Necesitamos reconocimiento de los que nos rodean, no sólo para sentir que nos escuchan y comprenden, sino para no sentirnos excluidos de ese ambiente.</a:t>
            </a:r>
          </a:p>
        </p:txBody>
      </p:sp>
    </p:spTree>
  </p:cSld>
  <p:clrMapOvr>
    <a:masterClrMapping/>
  </p:clrMapOvr>
  <p:transition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1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_Louvre-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0" name="Text Box 4"/>
          <p:cNvSpPr txBox="1">
            <a:spLocks noChangeArrowheads="1"/>
          </p:cNvSpPr>
          <p:nvPr/>
        </p:nvSpPr>
        <p:spPr bwMode="auto">
          <a:xfrm>
            <a:off x="1187450" y="1773238"/>
            <a:ext cx="7056438" cy="2835275"/>
          </a:xfrm>
          <a:prstGeom prst="rect">
            <a:avLst/>
          </a:prstGeom>
          <a:noFill/>
          <a:ln w="9525">
            <a:noFill/>
            <a:miter lim="800000"/>
            <a:headEnd/>
            <a:tailEnd/>
          </a:ln>
          <a:effectLst/>
        </p:spPr>
        <p:txBody>
          <a:bodyPr>
            <a:spAutoFit/>
          </a:bodyPr>
          <a:lstStyle/>
          <a:p>
            <a:pPr algn="just"/>
            <a:r>
              <a:rPr lang="es-ES" sz="2000">
                <a:solidFill>
                  <a:srgbClr val="663300"/>
                </a:solidFill>
                <a:latin typeface="Comic Sans MS" pitchFamily="66" charset="0"/>
              </a:rPr>
              <a:t>El silencio puede ser en ocasiones un acto de rechazo, de no reconocimiento voluntario. Puede llegar, por tanto, a constituir una importante barrera de comunicación.</a:t>
            </a:r>
          </a:p>
          <a:p>
            <a:pPr algn="just"/>
            <a:endParaRPr lang="es-ES" sz="2000">
              <a:solidFill>
                <a:srgbClr val="663300"/>
              </a:solidFill>
              <a:latin typeface="Comic Sans MS" pitchFamily="66" charset="0"/>
            </a:endParaRPr>
          </a:p>
          <a:p>
            <a:pPr algn="just"/>
            <a:endParaRPr lang="es-ES" sz="2000">
              <a:solidFill>
                <a:srgbClr val="663300"/>
              </a:solidFill>
              <a:latin typeface="Comic Sans MS" pitchFamily="66" charset="0"/>
            </a:endParaRPr>
          </a:p>
          <a:p>
            <a:pPr algn="just"/>
            <a:r>
              <a:rPr lang="es-ES" sz="2000">
                <a:solidFill>
                  <a:srgbClr val="663300"/>
                </a:solidFill>
                <a:latin typeface="Comic Sans MS" pitchFamily="66" charset="0"/>
              </a:rPr>
              <a:t>Sin embargo, el silencio también puede ser utilizado en sentido positivo, para alentar a alguien a que continúe hablando, que revele sentimientos y conseguir retroalimentación o una auténtica capacidad de escucha.</a:t>
            </a:r>
          </a:p>
        </p:txBody>
      </p:sp>
    </p:spTree>
  </p:cSld>
  <p:clrMapOvr>
    <a:masterClrMapping/>
  </p:clrMapOvr>
  <p:transition advTm="4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_toron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Bastia-Korzik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Beynac-várkastély-Dordonge-völg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ahors-Lot-völg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anyon_du_Verdo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hambord-kastély-Loire-völg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hantilly-kastély-Chantill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3555" name="Text Box 3"/>
          <p:cNvSpPr txBox="1">
            <a:spLocks noChangeArrowheads="1"/>
          </p:cNvSpPr>
          <p:nvPr/>
        </p:nvSpPr>
        <p:spPr bwMode="auto">
          <a:xfrm>
            <a:off x="1331913" y="549275"/>
            <a:ext cx="6480175" cy="915988"/>
          </a:xfrm>
          <a:prstGeom prst="rect">
            <a:avLst/>
          </a:prstGeom>
          <a:noFill/>
          <a:ln w="9525">
            <a:noFill/>
            <a:miter lim="800000"/>
            <a:headEnd/>
            <a:tailEnd/>
          </a:ln>
          <a:effectLst/>
        </p:spPr>
        <p:txBody>
          <a:bodyPr>
            <a:spAutoFit/>
          </a:bodyPr>
          <a:lstStyle/>
          <a:p>
            <a:r>
              <a:rPr lang="es-ES">
                <a:solidFill>
                  <a:srgbClr val="CC9900"/>
                </a:solidFill>
                <a:latin typeface="Comic Sans MS" pitchFamily="66" charset="0"/>
              </a:rPr>
              <a:t>Cuando la voz de un enemigo acusa, el silencio de un amigo condena.</a:t>
            </a:r>
          </a:p>
          <a:p>
            <a:r>
              <a:rPr lang="es-ES">
                <a:solidFill>
                  <a:srgbClr val="CC9900"/>
                </a:solidFill>
                <a:latin typeface="Comic Sans MS" pitchFamily="66" charset="0"/>
              </a:rPr>
              <a:t>(Ana de Austria)</a:t>
            </a:r>
          </a:p>
        </p:txBody>
      </p:sp>
    </p:spTree>
  </p:cSld>
  <p:clrMapOvr>
    <a:masterClrMapping/>
  </p:clrMapOvr>
  <p:transition advTm="1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henonceau-kastély-Loire-völg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4579" name="Text Box 3"/>
          <p:cNvSpPr txBox="1">
            <a:spLocks noChangeArrowheads="1"/>
          </p:cNvSpPr>
          <p:nvPr/>
        </p:nvSpPr>
        <p:spPr bwMode="auto">
          <a:xfrm>
            <a:off x="2268538" y="333375"/>
            <a:ext cx="6335712" cy="915988"/>
          </a:xfrm>
          <a:prstGeom prst="rect">
            <a:avLst/>
          </a:prstGeom>
          <a:noFill/>
          <a:ln w="9525">
            <a:noFill/>
            <a:miter lim="800000"/>
            <a:headEnd/>
            <a:tailEnd/>
          </a:ln>
          <a:effectLst/>
        </p:spPr>
        <p:txBody>
          <a:bodyPr>
            <a:spAutoFit/>
          </a:bodyPr>
          <a:lstStyle/>
          <a:p>
            <a:r>
              <a:rPr lang="es-ES">
                <a:solidFill>
                  <a:srgbClr val="663300"/>
                </a:solidFill>
                <a:latin typeface="Comic Sans MS" pitchFamily="66" charset="0"/>
              </a:rPr>
              <a:t>Nada suena tan estridente a los oídos del autor como el silencio de la crítica.</a:t>
            </a:r>
          </a:p>
          <a:p>
            <a:r>
              <a:rPr lang="es-ES">
                <a:solidFill>
                  <a:srgbClr val="663300"/>
                </a:solidFill>
                <a:latin typeface="Comic Sans MS" pitchFamily="66" charset="0"/>
              </a:rPr>
              <a:t>(Anónimo)</a:t>
            </a:r>
          </a:p>
        </p:txBody>
      </p:sp>
    </p:spTree>
  </p:cSld>
  <p:clrMapOvr>
    <a:masterClrMapping/>
  </p:clrMapOvr>
  <p:transition advTm="1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los_de_Vougeot_borvidék-Vougeot"/>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5603" name="Text Box 3"/>
          <p:cNvSpPr txBox="1">
            <a:spLocks noChangeArrowheads="1"/>
          </p:cNvSpPr>
          <p:nvPr/>
        </p:nvSpPr>
        <p:spPr bwMode="auto">
          <a:xfrm>
            <a:off x="1476375" y="4221163"/>
            <a:ext cx="6480175" cy="1190625"/>
          </a:xfrm>
          <a:prstGeom prst="rect">
            <a:avLst/>
          </a:prstGeom>
          <a:noFill/>
          <a:ln w="9525">
            <a:noFill/>
            <a:miter lim="800000"/>
            <a:headEnd/>
            <a:tailEnd/>
          </a:ln>
          <a:effectLst/>
        </p:spPr>
        <p:txBody>
          <a:bodyPr>
            <a:spAutoFit/>
          </a:bodyPr>
          <a:lstStyle/>
          <a:p>
            <a:pPr algn="just"/>
            <a:r>
              <a:rPr lang="es-ES">
                <a:solidFill>
                  <a:schemeClr val="bg1"/>
                </a:solidFill>
                <a:latin typeface="Comic Sans MS" pitchFamily="66" charset="0"/>
              </a:rPr>
              <a:t>Si los españoles habláramos sólo y exclusivamente de lo que sabemos, se produciría un gran silencio que nos permitiría pensar.</a:t>
            </a:r>
          </a:p>
          <a:p>
            <a:r>
              <a:rPr lang="es-ES">
                <a:solidFill>
                  <a:schemeClr val="bg1"/>
                </a:solidFill>
                <a:latin typeface="Comic Sans MS" pitchFamily="66" charset="0"/>
              </a:rPr>
              <a:t>(Manuel Azaña)</a:t>
            </a:r>
          </a:p>
        </p:txBody>
      </p:sp>
    </p:spTree>
  </p:cSld>
  <p:clrMapOvr>
    <a:masterClrMapping/>
  </p:clrMapOvr>
  <p:transition advTm="1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Diadalív-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6627" name="Text Box 3"/>
          <p:cNvSpPr txBox="1">
            <a:spLocks noChangeArrowheads="1"/>
          </p:cNvSpPr>
          <p:nvPr/>
        </p:nvSpPr>
        <p:spPr bwMode="auto">
          <a:xfrm>
            <a:off x="1223963" y="188913"/>
            <a:ext cx="7920037" cy="641350"/>
          </a:xfrm>
          <a:prstGeom prst="rect">
            <a:avLst/>
          </a:prstGeom>
          <a:noFill/>
          <a:ln w="9525">
            <a:noFill/>
            <a:miter lim="800000"/>
            <a:headEnd/>
            <a:tailEnd/>
          </a:ln>
          <a:effectLst/>
        </p:spPr>
        <p:txBody>
          <a:bodyPr>
            <a:spAutoFit/>
          </a:bodyPr>
          <a:lstStyle/>
          <a:p>
            <a:r>
              <a:rPr lang="es-ES">
                <a:solidFill>
                  <a:srgbClr val="663300"/>
                </a:solidFill>
                <a:latin typeface="Comic Sans MS" pitchFamily="66" charset="0"/>
              </a:rPr>
              <a:t>El silencio es la virtud de los locos.</a:t>
            </a:r>
          </a:p>
          <a:p>
            <a:r>
              <a:rPr lang="es-ES">
                <a:solidFill>
                  <a:srgbClr val="663300"/>
                </a:solidFill>
                <a:latin typeface="Comic Sans MS" pitchFamily="66" charset="0"/>
              </a:rPr>
              <a:t>(Sir Francis Bacon)</a:t>
            </a:r>
          </a:p>
        </p:txBody>
      </p:sp>
    </p:spTree>
  </p:cSld>
  <p:clrMapOvr>
    <a:masterClrMapping/>
  </p:clrMapOvr>
  <p:transition advTm="11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Eiffel-torony-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7651" name="Text Box 3"/>
          <p:cNvSpPr txBox="1">
            <a:spLocks noChangeArrowheads="1"/>
          </p:cNvSpPr>
          <p:nvPr/>
        </p:nvSpPr>
        <p:spPr bwMode="auto">
          <a:xfrm>
            <a:off x="250825" y="4437063"/>
            <a:ext cx="3095625" cy="1739900"/>
          </a:xfrm>
          <a:prstGeom prst="rect">
            <a:avLst/>
          </a:prstGeom>
          <a:noFill/>
          <a:ln w="9525">
            <a:noFill/>
            <a:miter lim="800000"/>
            <a:headEnd/>
            <a:tailEnd/>
          </a:ln>
          <a:effectLst/>
        </p:spPr>
        <p:txBody>
          <a:bodyPr>
            <a:spAutoFit/>
          </a:bodyPr>
          <a:lstStyle/>
          <a:p>
            <a:r>
              <a:rPr lang="es-ES">
                <a:solidFill>
                  <a:srgbClr val="FFFF00"/>
                </a:solidFill>
                <a:latin typeface="Comic Sans MS" pitchFamily="66" charset="0"/>
              </a:rPr>
              <a:t>Nada fortifica tanto las almas como el silencio, que es como una oración íntima en que ofrecemos a Dios nuestras tristezas.</a:t>
            </a:r>
          </a:p>
          <a:p>
            <a:r>
              <a:rPr lang="es-ES">
                <a:solidFill>
                  <a:srgbClr val="FFFF00"/>
                </a:solidFill>
                <a:latin typeface="Comic Sans MS" pitchFamily="66" charset="0"/>
              </a:rPr>
              <a:t>(Jacinto Benavente)</a:t>
            </a:r>
          </a:p>
        </p:txBody>
      </p:sp>
    </p:spTree>
  </p:cSld>
  <p:clrMapOvr>
    <a:masterClrMapping/>
  </p:clrMapOvr>
  <p:transition advTm="12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Eiffel-torony-Párizs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8675" name="Text Box 3"/>
          <p:cNvSpPr txBox="1">
            <a:spLocks noChangeArrowheads="1"/>
          </p:cNvSpPr>
          <p:nvPr/>
        </p:nvSpPr>
        <p:spPr bwMode="auto">
          <a:xfrm>
            <a:off x="1042988" y="333375"/>
            <a:ext cx="3168650" cy="915988"/>
          </a:xfrm>
          <a:prstGeom prst="rect">
            <a:avLst/>
          </a:prstGeom>
          <a:noFill/>
          <a:ln w="9525">
            <a:noFill/>
            <a:miter lim="800000"/>
            <a:headEnd/>
            <a:tailEnd/>
          </a:ln>
          <a:effectLst/>
        </p:spPr>
        <p:txBody>
          <a:bodyPr>
            <a:spAutoFit/>
          </a:bodyPr>
          <a:lstStyle/>
          <a:p>
            <a:r>
              <a:rPr lang="es-ES">
                <a:solidFill>
                  <a:srgbClr val="CC9900"/>
                </a:solidFill>
                <a:latin typeface="Comic Sans MS" pitchFamily="66" charset="0"/>
              </a:rPr>
              <a:t>El jarrón da forma al vacío y la música al silencio.</a:t>
            </a:r>
          </a:p>
          <a:p>
            <a:r>
              <a:rPr lang="es-ES">
                <a:solidFill>
                  <a:srgbClr val="CC9900"/>
                </a:solidFill>
                <a:latin typeface="Comic Sans MS" pitchFamily="66" charset="0"/>
              </a:rPr>
              <a:t>(Georges Braque)</a:t>
            </a:r>
          </a:p>
        </p:txBody>
      </p:sp>
    </p:spTree>
  </p:cSld>
  <p:clrMapOvr>
    <a:masterClrMapping/>
  </p:clrMapOvr>
  <p:transition advTm="12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Eze_és_Cap_Ferrat"/>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9699" name="Text Box 3"/>
          <p:cNvSpPr txBox="1">
            <a:spLocks noChangeArrowheads="1"/>
          </p:cNvSpPr>
          <p:nvPr/>
        </p:nvSpPr>
        <p:spPr bwMode="auto">
          <a:xfrm>
            <a:off x="684213" y="188913"/>
            <a:ext cx="4319587" cy="915987"/>
          </a:xfrm>
          <a:prstGeom prst="rect">
            <a:avLst/>
          </a:prstGeom>
          <a:noFill/>
          <a:ln w="9525">
            <a:noFill/>
            <a:miter lim="800000"/>
            <a:headEnd/>
            <a:tailEnd/>
          </a:ln>
          <a:effectLst/>
        </p:spPr>
        <p:txBody>
          <a:bodyPr>
            <a:spAutoFit/>
          </a:bodyPr>
          <a:lstStyle/>
          <a:p>
            <a:r>
              <a:rPr lang="es-ES">
                <a:latin typeface="Comic Sans MS" pitchFamily="66" charset="0"/>
              </a:rPr>
              <a:t>El silencio es el elemento en el que se forman todas las cosas grandes.</a:t>
            </a:r>
          </a:p>
          <a:p>
            <a:r>
              <a:rPr lang="es-ES">
                <a:latin typeface="Comic Sans MS" pitchFamily="66" charset="0"/>
              </a:rPr>
              <a:t>(Thomas Carlyle)</a:t>
            </a:r>
          </a:p>
        </p:txBody>
      </p:sp>
    </p:spTree>
  </p:cSld>
  <p:clrMapOvr>
    <a:masterClrMapping/>
  </p:clrMapOvr>
  <p:transition advTm="12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franciaorszag-07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1747" name="Text Box 3"/>
          <p:cNvSpPr txBox="1">
            <a:spLocks noChangeArrowheads="1"/>
          </p:cNvSpPr>
          <p:nvPr/>
        </p:nvSpPr>
        <p:spPr bwMode="auto">
          <a:xfrm>
            <a:off x="827088" y="5084763"/>
            <a:ext cx="5689600" cy="915987"/>
          </a:xfrm>
          <a:prstGeom prst="rect">
            <a:avLst/>
          </a:prstGeom>
          <a:noFill/>
          <a:ln w="9525">
            <a:noFill/>
            <a:miter lim="800000"/>
            <a:headEnd/>
            <a:tailEnd/>
          </a:ln>
          <a:effectLst/>
        </p:spPr>
        <p:txBody>
          <a:bodyPr>
            <a:spAutoFit/>
          </a:bodyPr>
          <a:lstStyle/>
          <a:p>
            <a:r>
              <a:rPr lang="es-ES">
                <a:solidFill>
                  <a:schemeClr val="bg1"/>
                </a:solidFill>
                <a:latin typeface="Comic Sans MS" pitchFamily="66" charset="0"/>
              </a:rPr>
              <a:t>La verdad se corrompe tanto con la mentira como con el silencio.</a:t>
            </a:r>
          </a:p>
          <a:p>
            <a:r>
              <a:rPr lang="es-ES">
                <a:solidFill>
                  <a:schemeClr val="bg1"/>
                </a:solidFill>
                <a:latin typeface="Comic Sans MS" pitchFamily="66" charset="0"/>
              </a:rPr>
              <a:t>(Marco Tulio Cicerón)</a:t>
            </a:r>
          </a:p>
        </p:txBody>
      </p:sp>
    </p:spTree>
  </p:cSld>
  <p:clrMapOvr>
    <a:masterClrMapping/>
  </p:clrMapOvr>
  <p:transition advTm="11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franciaorszag-10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2771" name="Text Box 3"/>
          <p:cNvSpPr txBox="1">
            <a:spLocks noChangeArrowheads="1"/>
          </p:cNvSpPr>
          <p:nvPr/>
        </p:nvSpPr>
        <p:spPr bwMode="auto">
          <a:xfrm>
            <a:off x="539750" y="476250"/>
            <a:ext cx="2303463" cy="1465263"/>
          </a:xfrm>
          <a:prstGeom prst="rect">
            <a:avLst/>
          </a:prstGeom>
          <a:noFill/>
          <a:ln w="9525">
            <a:noFill/>
            <a:miter lim="800000"/>
            <a:headEnd/>
            <a:tailEnd/>
          </a:ln>
          <a:effectLst/>
        </p:spPr>
        <p:txBody>
          <a:bodyPr>
            <a:spAutoFit/>
          </a:bodyPr>
          <a:lstStyle/>
          <a:p>
            <a:pPr algn="just"/>
            <a:r>
              <a:rPr lang="es-ES">
                <a:solidFill>
                  <a:srgbClr val="FFFF00"/>
                </a:solidFill>
                <a:latin typeface="Comic Sans MS" pitchFamily="66" charset="0"/>
              </a:rPr>
              <a:t>Manejar el silencio es más difícil que manejar la palabra.</a:t>
            </a:r>
          </a:p>
          <a:p>
            <a:pPr algn="just"/>
            <a:r>
              <a:rPr lang="es-ES">
                <a:solidFill>
                  <a:srgbClr val="FFFF00"/>
                </a:solidFill>
                <a:latin typeface="Comic Sans MS" pitchFamily="66" charset="0"/>
              </a:rPr>
              <a:t>(Georges Benjamin Clemenceau)</a:t>
            </a:r>
          </a:p>
        </p:txBody>
      </p:sp>
    </p:spTree>
  </p:cSld>
  <p:clrMapOvr>
    <a:masterClrMapping/>
  </p:clrMapOvr>
  <p:transition advTm="11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franciaorszag-10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3795" name="Text Box 3"/>
          <p:cNvSpPr txBox="1">
            <a:spLocks noChangeArrowheads="1"/>
          </p:cNvSpPr>
          <p:nvPr/>
        </p:nvSpPr>
        <p:spPr bwMode="auto">
          <a:xfrm>
            <a:off x="3348038" y="260350"/>
            <a:ext cx="5400675" cy="915988"/>
          </a:xfrm>
          <a:prstGeom prst="rect">
            <a:avLst/>
          </a:prstGeom>
          <a:noFill/>
          <a:ln w="9525">
            <a:noFill/>
            <a:miter lim="800000"/>
            <a:headEnd/>
            <a:tailEnd/>
          </a:ln>
          <a:effectLst/>
        </p:spPr>
        <p:txBody>
          <a:bodyPr>
            <a:spAutoFit/>
          </a:bodyPr>
          <a:lstStyle/>
          <a:p>
            <a:r>
              <a:rPr lang="es-ES">
                <a:solidFill>
                  <a:srgbClr val="FFFF00"/>
                </a:solidFill>
                <a:latin typeface="Comic Sans MS" pitchFamily="66" charset="0"/>
              </a:rPr>
              <a:t>Para toda clase de males hay dos remedios; el tiempo y el silencio.</a:t>
            </a:r>
          </a:p>
          <a:p>
            <a:r>
              <a:rPr lang="es-ES">
                <a:solidFill>
                  <a:srgbClr val="FFFF00"/>
                </a:solidFill>
                <a:latin typeface="Comic Sans MS" pitchFamily="66" charset="0"/>
              </a:rPr>
              <a:t>(Alejandro Dumas)</a:t>
            </a:r>
          </a:p>
        </p:txBody>
      </p:sp>
    </p:spTree>
  </p:cSld>
  <p:clrMapOvr>
    <a:masterClrMapping/>
  </p:clrMapOvr>
  <p:transition advTm="11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franciaorszag-10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4819" name="Text Box 3"/>
          <p:cNvSpPr txBox="1">
            <a:spLocks noChangeArrowheads="1"/>
          </p:cNvSpPr>
          <p:nvPr/>
        </p:nvSpPr>
        <p:spPr bwMode="auto">
          <a:xfrm>
            <a:off x="1258888" y="549275"/>
            <a:ext cx="6192837" cy="915988"/>
          </a:xfrm>
          <a:prstGeom prst="rect">
            <a:avLst/>
          </a:prstGeom>
          <a:noFill/>
          <a:ln w="9525">
            <a:noFill/>
            <a:miter lim="800000"/>
            <a:headEnd/>
            <a:tailEnd/>
          </a:ln>
          <a:effectLst/>
        </p:spPr>
        <p:txBody>
          <a:bodyPr>
            <a:spAutoFit/>
          </a:bodyPr>
          <a:lstStyle/>
          <a:p>
            <a:pPr algn="just"/>
            <a:r>
              <a:rPr lang="es-ES">
                <a:latin typeface="Comic Sans MS" pitchFamily="66" charset="0"/>
              </a:rPr>
              <a:t>La verdadera amistad llega cuando el silencio entre dos parece ameno.</a:t>
            </a:r>
          </a:p>
          <a:p>
            <a:pPr algn="just"/>
            <a:r>
              <a:rPr lang="es-ES">
                <a:latin typeface="Comic Sans MS" pitchFamily="66" charset="0"/>
              </a:rPr>
              <a:t>(Erasmo de Rotterdam)</a:t>
            </a:r>
          </a:p>
        </p:txBody>
      </p:sp>
    </p:spTree>
  </p:cSld>
  <p:clrMapOvr>
    <a:masterClrMapping/>
  </p:clrMapOvr>
  <p:transition advTm="11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franciaorszag-10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5843" name="Text Box 3"/>
          <p:cNvSpPr txBox="1">
            <a:spLocks noChangeArrowheads="1"/>
          </p:cNvSpPr>
          <p:nvPr/>
        </p:nvSpPr>
        <p:spPr bwMode="auto">
          <a:xfrm>
            <a:off x="971550" y="4868863"/>
            <a:ext cx="6769100" cy="641350"/>
          </a:xfrm>
          <a:prstGeom prst="rect">
            <a:avLst/>
          </a:prstGeom>
          <a:noFill/>
          <a:ln w="9525">
            <a:noFill/>
            <a:miter lim="800000"/>
            <a:headEnd/>
            <a:tailEnd/>
          </a:ln>
          <a:effectLst/>
        </p:spPr>
        <p:txBody>
          <a:bodyPr>
            <a:spAutoFit/>
          </a:bodyPr>
          <a:lstStyle/>
          <a:p>
            <a:r>
              <a:rPr lang="es-ES">
                <a:solidFill>
                  <a:srgbClr val="FFFF00"/>
                </a:solidFill>
                <a:latin typeface="Comic Sans MS" pitchFamily="66" charset="0"/>
              </a:rPr>
              <a:t>El silencio del envidioso está lleno de ruidos.</a:t>
            </a:r>
          </a:p>
          <a:p>
            <a:r>
              <a:rPr lang="es-ES">
                <a:solidFill>
                  <a:srgbClr val="FFFF00"/>
                </a:solidFill>
                <a:latin typeface="Comic Sans MS" pitchFamily="66" charset="0"/>
              </a:rPr>
              <a:t>(Khalil Gibran)</a:t>
            </a:r>
          </a:p>
        </p:txBody>
      </p:sp>
    </p:spTree>
  </p:cSld>
  <p:clrMapOvr>
    <a:masterClrMapping/>
  </p:clrMapOvr>
  <p:transition advTm="11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Gord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6867" name="Text Box 3"/>
          <p:cNvSpPr txBox="1">
            <a:spLocks noChangeArrowheads="1"/>
          </p:cNvSpPr>
          <p:nvPr/>
        </p:nvSpPr>
        <p:spPr bwMode="auto">
          <a:xfrm>
            <a:off x="539750" y="5589588"/>
            <a:ext cx="5256213" cy="915987"/>
          </a:xfrm>
          <a:prstGeom prst="rect">
            <a:avLst/>
          </a:prstGeom>
          <a:noFill/>
          <a:ln w="9525">
            <a:noFill/>
            <a:miter lim="800000"/>
            <a:headEnd/>
            <a:tailEnd/>
          </a:ln>
          <a:effectLst/>
        </p:spPr>
        <p:txBody>
          <a:bodyPr>
            <a:spAutoFit/>
          </a:bodyPr>
          <a:lstStyle/>
          <a:p>
            <a:r>
              <a:rPr lang="es-ES">
                <a:solidFill>
                  <a:srgbClr val="FFFF00"/>
                </a:solidFill>
                <a:latin typeface="Comic Sans MS" pitchFamily="66" charset="0"/>
              </a:rPr>
              <a:t>Las grandes elevaciones del alma no son posibles sino en la soledad y en el silencio.</a:t>
            </a:r>
          </a:p>
          <a:p>
            <a:r>
              <a:rPr lang="es-ES">
                <a:solidFill>
                  <a:srgbClr val="FFFF00"/>
                </a:solidFill>
                <a:latin typeface="Comic Sans MS" pitchFamily="66" charset="0"/>
              </a:rPr>
              <a:t>(Arturo Graf)</a:t>
            </a:r>
          </a:p>
        </p:txBody>
      </p:sp>
    </p:spTree>
  </p:cSld>
  <p:clrMapOvr>
    <a:masterClrMapping/>
  </p:clrMapOvr>
  <p:transition advTm="12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aute-Savo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7891" name="Text Box 3"/>
          <p:cNvSpPr txBox="1">
            <a:spLocks noChangeArrowheads="1"/>
          </p:cNvSpPr>
          <p:nvPr/>
        </p:nvSpPr>
        <p:spPr bwMode="auto">
          <a:xfrm>
            <a:off x="323850" y="4868863"/>
            <a:ext cx="5616575" cy="915987"/>
          </a:xfrm>
          <a:prstGeom prst="rect">
            <a:avLst/>
          </a:prstGeom>
          <a:noFill/>
          <a:ln w="9525">
            <a:noFill/>
            <a:miter lim="800000"/>
            <a:headEnd/>
            <a:tailEnd/>
          </a:ln>
          <a:effectLst/>
        </p:spPr>
        <p:txBody>
          <a:bodyPr>
            <a:spAutoFit/>
          </a:bodyPr>
          <a:lstStyle/>
          <a:p>
            <a:pPr algn="just"/>
            <a:r>
              <a:rPr lang="es-ES">
                <a:solidFill>
                  <a:srgbClr val="FFFF00"/>
                </a:solidFill>
                <a:latin typeface="Comic Sans MS" pitchFamily="66" charset="0"/>
              </a:rPr>
              <a:t>El silencio es el partido más seguro para el que desconfía de sí mismo.</a:t>
            </a:r>
          </a:p>
          <a:p>
            <a:pPr algn="just"/>
            <a:r>
              <a:rPr lang="es-ES">
                <a:solidFill>
                  <a:srgbClr val="FFFF00"/>
                </a:solidFill>
                <a:latin typeface="Comic Sans MS" pitchFamily="66" charset="0"/>
              </a:rPr>
              <a:t>(François de la Rochefoucauld)</a:t>
            </a:r>
          </a:p>
        </p:txBody>
      </p:sp>
    </p:spTree>
  </p:cSld>
  <p:clrMapOvr>
    <a:masterClrMapping/>
  </p:clrMapOvr>
  <p:transition advTm="12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Korzikai_falu"/>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8915" name="Text Box 3"/>
          <p:cNvSpPr txBox="1">
            <a:spLocks noChangeArrowheads="1"/>
          </p:cNvSpPr>
          <p:nvPr/>
        </p:nvSpPr>
        <p:spPr bwMode="auto">
          <a:xfrm>
            <a:off x="3492500" y="836613"/>
            <a:ext cx="4751388" cy="1465262"/>
          </a:xfrm>
          <a:prstGeom prst="rect">
            <a:avLst/>
          </a:prstGeom>
          <a:noFill/>
          <a:ln w="9525">
            <a:noFill/>
            <a:miter lim="800000"/>
            <a:headEnd/>
            <a:tailEnd/>
          </a:ln>
          <a:effectLst/>
        </p:spPr>
        <p:txBody>
          <a:bodyPr>
            <a:spAutoFit/>
          </a:bodyPr>
          <a:lstStyle/>
          <a:p>
            <a:pPr algn="just"/>
            <a:r>
              <a:rPr lang="es-ES">
                <a:latin typeface="Comic Sans MS" pitchFamily="66" charset="0"/>
              </a:rPr>
              <a:t>Nuestra generación no se habrá lamentado tanto de los crímenes de los perversos, como del estremecedor silencio de los bondadosos.</a:t>
            </a:r>
          </a:p>
          <a:p>
            <a:pPr algn="just"/>
            <a:r>
              <a:rPr lang="es-ES">
                <a:latin typeface="Comic Sans MS" pitchFamily="66" charset="0"/>
              </a:rPr>
              <a:t>(Martin Luther King)</a:t>
            </a:r>
          </a:p>
        </p:txBody>
      </p:sp>
    </p:spTree>
  </p:cSld>
  <p:clrMapOvr>
    <a:masterClrMapping/>
  </p:clrMapOvr>
  <p:transition advTm="13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Látkép_a_Notre_Dame-ról-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9939" name="Text Box 3"/>
          <p:cNvSpPr txBox="1">
            <a:spLocks noChangeArrowheads="1"/>
          </p:cNvSpPr>
          <p:nvPr/>
        </p:nvSpPr>
        <p:spPr bwMode="auto">
          <a:xfrm>
            <a:off x="4716463" y="260350"/>
            <a:ext cx="4176712" cy="1739900"/>
          </a:xfrm>
          <a:prstGeom prst="rect">
            <a:avLst/>
          </a:prstGeom>
          <a:noFill/>
          <a:ln w="9525">
            <a:noFill/>
            <a:miter lim="800000"/>
            <a:headEnd/>
            <a:tailEnd/>
          </a:ln>
          <a:effectLst/>
        </p:spPr>
        <p:txBody>
          <a:bodyPr>
            <a:spAutoFit/>
          </a:bodyPr>
          <a:lstStyle/>
          <a:p>
            <a:pPr algn="just"/>
            <a:r>
              <a:rPr lang="es-ES">
                <a:latin typeface="Comic Sans MS" pitchFamily="66" charset="0"/>
              </a:rPr>
              <a:t>Cuesta más responder con gracia y mansedumbre, que callar con desprecio. El silencio es a veces una mala respuesta, una respuesta amarguísima.</a:t>
            </a:r>
          </a:p>
          <a:p>
            <a:pPr algn="just"/>
            <a:r>
              <a:rPr lang="es-ES">
                <a:latin typeface="Comic Sans MS" pitchFamily="66" charset="0"/>
              </a:rPr>
              <a:t>(Gar Mar)</a:t>
            </a:r>
          </a:p>
        </p:txBody>
      </p:sp>
    </p:spTree>
  </p:cSld>
  <p:clrMapOvr>
    <a:masterClrMapping/>
  </p:clrMapOvr>
  <p:transition advTm="14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Lyo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0963" name="Text Box 3"/>
          <p:cNvSpPr txBox="1">
            <a:spLocks noChangeArrowheads="1"/>
          </p:cNvSpPr>
          <p:nvPr/>
        </p:nvSpPr>
        <p:spPr bwMode="auto">
          <a:xfrm>
            <a:off x="2484438" y="5157788"/>
            <a:ext cx="5256212" cy="915987"/>
          </a:xfrm>
          <a:prstGeom prst="rect">
            <a:avLst/>
          </a:prstGeom>
          <a:noFill/>
          <a:ln w="9525">
            <a:noFill/>
            <a:miter lim="800000"/>
            <a:headEnd/>
            <a:tailEnd/>
          </a:ln>
          <a:effectLst/>
        </p:spPr>
        <p:txBody>
          <a:bodyPr>
            <a:spAutoFit/>
          </a:bodyPr>
          <a:lstStyle/>
          <a:p>
            <a:r>
              <a:rPr lang="es-ES">
                <a:latin typeface="Comic Sans MS" pitchFamily="66" charset="0"/>
              </a:rPr>
              <a:t>En virtud de la palabra, el hombre es superior al animal; por el silencio se supera a sí mismo.</a:t>
            </a:r>
          </a:p>
          <a:p>
            <a:r>
              <a:rPr lang="es-ES">
                <a:latin typeface="Comic Sans MS" pitchFamily="66" charset="0"/>
              </a:rPr>
              <a:t>(Paul Masson)</a:t>
            </a:r>
          </a:p>
        </p:txBody>
      </p:sp>
    </p:spTree>
  </p:cSld>
  <p:clrMapOvr>
    <a:masterClrMapping/>
  </p:clrMapOvr>
  <p:transition advTm="13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Lyon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5059" name="Text Box 3"/>
          <p:cNvSpPr txBox="1">
            <a:spLocks noChangeArrowheads="1"/>
          </p:cNvSpPr>
          <p:nvPr/>
        </p:nvSpPr>
        <p:spPr bwMode="auto">
          <a:xfrm>
            <a:off x="1908175" y="404813"/>
            <a:ext cx="5327650" cy="915987"/>
          </a:xfrm>
          <a:prstGeom prst="rect">
            <a:avLst/>
          </a:prstGeom>
          <a:noFill/>
          <a:ln w="9525">
            <a:noFill/>
            <a:miter lim="800000"/>
            <a:headEnd/>
            <a:tailEnd/>
          </a:ln>
          <a:effectLst/>
        </p:spPr>
        <p:txBody>
          <a:bodyPr>
            <a:spAutoFit/>
          </a:bodyPr>
          <a:lstStyle/>
          <a:p>
            <a:r>
              <a:rPr lang="es-ES">
                <a:solidFill>
                  <a:srgbClr val="663300"/>
                </a:solidFill>
                <a:latin typeface="Comic Sans MS" pitchFamily="66" charset="0"/>
              </a:rPr>
              <a:t>Si lo que vas a decir no es más bello que el silencio: no lo digas.</a:t>
            </a:r>
          </a:p>
          <a:p>
            <a:r>
              <a:rPr lang="es-ES">
                <a:solidFill>
                  <a:srgbClr val="663300"/>
                </a:solidFill>
                <a:latin typeface="Comic Sans MS" pitchFamily="66" charset="0"/>
              </a:rPr>
              <a:t>(Proverbio árabe)</a:t>
            </a:r>
          </a:p>
        </p:txBody>
      </p:sp>
    </p:spTree>
  </p:cSld>
  <p:clrMapOvr>
    <a:masterClrMapping/>
  </p:clrMapOvr>
  <p:transition advTm="13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Lyon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6083" name="Text Box 3"/>
          <p:cNvSpPr txBox="1">
            <a:spLocks noChangeArrowheads="1"/>
          </p:cNvSpPr>
          <p:nvPr/>
        </p:nvSpPr>
        <p:spPr bwMode="auto">
          <a:xfrm>
            <a:off x="1476375" y="1557338"/>
            <a:ext cx="3887788" cy="1190625"/>
          </a:xfrm>
          <a:prstGeom prst="rect">
            <a:avLst/>
          </a:prstGeom>
          <a:noFill/>
          <a:ln w="9525">
            <a:noFill/>
            <a:miter lim="800000"/>
            <a:headEnd/>
            <a:tailEnd/>
          </a:ln>
          <a:effectLst/>
        </p:spPr>
        <p:txBody>
          <a:bodyPr>
            <a:spAutoFit/>
          </a:bodyPr>
          <a:lstStyle/>
          <a:p>
            <a:r>
              <a:rPr lang="es-ES">
                <a:solidFill>
                  <a:srgbClr val="FFFF00"/>
                </a:solidFill>
                <a:latin typeface="Comic Sans MS" pitchFamily="66" charset="0"/>
              </a:rPr>
              <a:t>Cuando hables, procura que tus palabras sean mejores que el silencio.</a:t>
            </a:r>
          </a:p>
          <a:p>
            <a:r>
              <a:rPr lang="es-ES">
                <a:solidFill>
                  <a:srgbClr val="FFFF00"/>
                </a:solidFill>
                <a:latin typeface="Comic Sans MS" pitchFamily="66" charset="0"/>
              </a:rPr>
              <a:t>(Proverbio hindú)</a:t>
            </a:r>
          </a:p>
        </p:txBody>
      </p:sp>
    </p:spTree>
  </p:cSld>
  <p:clrMapOvr>
    <a:masterClrMapping/>
  </p:clrMapOvr>
  <p:transition advTm="12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Lyon1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7107" name="Text Box 3"/>
          <p:cNvSpPr txBox="1">
            <a:spLocks noChangeArrowheads="1"/>
          </p:cNvSpPr>
          <p:nvPr/>
        </p:nvSpPr>
        <p:spPr bwMode="auto">
          <a:xfrm>
            <a:off x="1692275" y="404813"/>
            <a:ext cx="6119813" cy="1190625"/>
          </a:xfrm>
          <a:prstGeom prst="rect">
            <a:avLst/>
          </a:prstGeom>
          <a:noFill/>
          <a:ln w="9525">
            <a:noFill/>
            <a:miter lim="800000"/>
            <a:headEnd/>
            <a:tailEnd/>
          </a:ln>
          <a:effectLst/>
        </p:spPr>
        <p:txBody>
          <a:bodyPr>
            <a:spAutoFit/>
          </a:bodyPr>
          <a:lstStyle/>
          <a:p>
            <a:pPr algn="just"/>
            <a:r>
              <a:rPr lang="es-ES">
                <a:latin typeface="Comic Sans MS" pitchFamily="66" charset="0"/>
              </a:rPr>
              <a:t>La arena del desierto es para el viajero fatigado lo mismo que la conversación incesante para el amante del silencio.</a:t>
            </a:r>
          </a:p>
          <a:p>
            <a:pPr algn="just"/>
            <a:r>
              <a:rPr lang="es-ES">
                <a:latin typeface="Comic Sans MS" pitchFamily="66" charset="0"/>
              </a:rPr>
              <a:t>(Proverbio persa)</a:t>
            </a:r>
          </a:p>
        </p:txBody>
      </p:sp>
    </p:spTree>
  </p:cSld>
  <p:clrMapOvr>
    <a:masterClrMapping/>
  </p:clrMapOvr>
  <p:transition advTm="12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Lyon1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8131" name="Text Box 3"/>
          <p:cNvSpPr txBox="1">
            <a:spLocks noChangeArrowheads="1"/>
          </p:cNvSpPr>
          <p:nvPr/>
        </p:nvSpPr>
        <p:spPr bwMode="auto">
          <a:xfrm>
            <a:off x="1619250" y="5589588"/>
            <a:ext cx="6192838" cy="915987"/>
          </a:xfrm>
          <a:prstGeom prst="rect">
            <a:avLst/>
          </a:prstGeom>
          <a:noFill/>
          <a:ln w="9525">
            <a:noFill/>
            <a:miter lim="800000"/>
            <a:headEnd/>
            <a:tailEnd/>
          </a:ln>
          <a:effectLst/>
        </p:spPr>
        <p:txBody>
          <a:bodyPr>
            <a:spAutoFit/>
          </a:bodyPr>
          <a:lstStyle/>
          <a:p>
            <a:r>
              <a:rPr lang="es-ES">
                <a:solidFill>
                  <a:schemeClr val="accent1"/>
                </a:solidFill>
                <a:latin typeface="Comic Sans MS" pitchFamily="66" charset="0"/>
              </a:rPr>
              <a:t>Me he arrepentido de haber hablado, pero nunca de haber guardado silencio.</a:t>
            </a:r>
          </a:p>
          <a:p>
            <a:r>
              <a:rPr lang="es-ES">
                <a:solidFill>
                  <a:schemeClr val="accent1"/>
                </a:solidFill>
                <a:latin typeface="Comic Sans MS" pitchFamily="66" charset="0"/>
              </a:rPr>
              <a:t>(Publio Siro)</a:t>
            </a:r>
          </a:p>
        </p:txBody>
      </p:sp>
    </p:spTree>
  </p:cSld>
  <p:clrMapOvr>
    <a:masterClrMapping/>
  </p:clrMapOvr>
  <p:transition advTm="13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Lyon1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9155" name="Text Box 3"/>
          <p:cNvSpPr txBox="1">
            <a:spLocks noChangeArrowheads="1"/>
          </p:cNvSpPr>
          <p:nvPr/>
        </p:nvSpPr>
        <p:spPr bwMode="auto">
          <a:xfrm>
            <a:off x="2051050" y="333375"/>
            <a:ext cx="5257800" cy="915988"/>
          </a:xfrm>
          <a:prstGeom prst="rect">
            <a:avLst/>
          </a:prstGeom>
          <a:noFill/>
          <a:ln w="9525">
            <a:noFill/>
            <a:miter lim="800000"/>
            <a:headEnd/>
            <a:tailEnd/>
          </a:ln>
          <a:effectLst/>
        </p:spPr>
        <p:txBody>
          <a:bodyPr>
            <a:spAutoFit/>
          </a:bodyPr>
          <a:lstStyle/>
          <a:p>
            <a:pPr algn="just"/>
            <a:r>
              <a:rPr lang="es-ES">
                <a:latin typeface="Comic Sans MS" pitchFamily="66" charset="0"/>
              </a:rPr>
              <a:t>De todas las reacciones posibles ante una injuria, la más hábil y económica es el silencio.</a:t>
            </a:r>
          </a:p>
          <a:p>
            <a:pPr algn="just"/>
            <a:r>
              <a:rPr lang="es-ES">
                <a:latin typeface="Comic Sans MS" pitchFamily="66" charset="0"/>
              </a:rPr>
              <a:t>(Santiago Ramón y Cajal)</a:t>
            </a:r>
          </a:p>
        </p:txBody>
      </p:sp>
    </p:spTree>
  </p:cSld>
  <p:clrMapOvr>
    <a:masterClrMapping/>
  </p:clrMapOvr>
  <p:transition advTm="12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Menton-Francia_Riviér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0179" name="Text Box 3"/>
          <p:cNvSpPr txBox="1">
            <a:spLocks noChangeArrowheads="1"/>
          </p:cNvSpPr>
          <p:nvPr/>
        </p:nvSpPr>
        <p:spPr bwMode="auto">
          <a:xfrm>
            <a:off x="3276600" y="260350"/>
            <a:ext cx="5327650" cy="641350"/>
          </a:xfrm>
          <a:prstGeom prst="rect">
            <a:avLst/>
          </a:prstGeom>
          <a:noFill/>
          <a:ln w="9525">
            <a:noFill/>
            <a:miter lim="800000"/>
            <a:headEnd/>
            <a:tailEnd/>
          </a:ln>
          <a:effectLst/>
        </p:spPr>
        <p:txBody>
          <a:bodyPr>
            <a:spAutoFit/>
          </a:bodyPr>
          <a:lstStyle/>
          <a:p>
            <a:pPr algn="just"/>
            <a:r>
              <a:rPr lang="es-ES">
                <a:latin typeface="Comic Sans MS" pitchFamily="66" charset="0"/>
              </a:rPr>
              <a:t>La palabra es plata y el silencio es oro.</a:t>
            </a:r>
          </a:p>
          <a:p>
            <a:pPr algn="just"/>
            <a:r>
              <a:rPr lang="es-ES">
                <a:latin typeface="Comic Sans MS" pitchFamily="66" charset="0"/>
              </a:rPr>
              <a:t>(Mi amiga árabe)</a:t>
            </a:r>
          </a:p>
        </p:txBody>
      </p:sp>
    </p:spTree>
  </p:cSld>
  <p:clrMapOvr>
    <a:masterClrMapping/>
  </p:clrMapOvr>
  <p:transition advTm="13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Montmarte_Sacré&amp;#821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03" name="Text Box 3"/>
          <p:cNvSpPr txBox="1">
            <a:spLocks noChangeArrowheads="1"/>
          </p:cNvSpPr>
          <p:nvPr/>
        </p:nvSpPr>
        <p:spPr bwMode="auto">
          <a:xfrm>
            <a:off x="323850" y="4843463"/>
            <a:ext cx="5616575" cy="2014537"/>
          </a:xfrm>
          <a:prstGeom prst="rect">
            <a:avLst/>
          </a:prstGeom>
          <a:noFill/>
          <a:ln w="9525">
            <a:noFill/>
            <a:miter lim="800000"/>
            <a:headEnd/>
            <a:tailEnd/>
          </a:ln>
          <a:effectLst/>
        </p:spPr>
        <p:txBody>
          <a:bodyPr>
            <a:spAutoFit/>
          </a:bodyPr>
          <a:lstStyle/>
          <a:p>
            <a:pPr algn="just"/>
            <a:r>
              <a:rPr lang="es-ES">
                <a:solidFill>
                  <a:schemeClr val="accent1"/>
                </a:solidFill>
                <a:latin typeface="Comic Sans MS" pitchFamily="66" charset="0"/>
              </a:rPr>
              <a:t>La poesía huye, a veces, de los libros para anidar extramuros, en la calle, en el silencio, en los sueños, en la piel, en los escombros, incluso en la basura. Donde no suele cobijarse nunca es en el verbo de los subsecretarios, de los comerciantes o de los lechuginos de televisión.</a:t>
            </a:r>
          </a:p>
          <a:p>
            <a:pPr algn="just"/>
            <a:r>
              <a:rPr lang="es-ES">
                <a:solidFill>
                  <a:schemeClr val="accent1"/>
                </a:solidFill>
                <a:latin typeface="Comic Sans MS" pitchFamily="66" charset="0"/>
              </a:rPr>
              <a:t>(Joaquín Sabina)</a:t>
            </a:r>
          </a:p>
        </p:txBody>
      </p:sp>
    </p:spTree>
  </p:cSld>
  <p:clrMapOvr>
    <a:masterClrMapping/>
  </p:clrMapOvr>
  <p:transition advTm="2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Mont-Saint-Michael-Norma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2227" name="Text Box 3"/>
          <p:cNvSpPr txBox="1">
            <a:spLocks noChangeArrowheads="1"/>
          </p:cNvSpPr>
          <p:nvPr/>
        </p:nvSpPr>
        <p:spPr bwMode="auto">
          <a:xfrm>
            <a:off x="468313" y="476250"/>
            <a:ext cx="4175125" cy="915988"/>
          </a:xfrm>
          <a:prstGeom prst="rect">
            <a:avLst/>
          </a:prstGeom>
          <a:noFill/>
          <a:ln w="9525">
            <a:noFill/>
            <a:miter lim="800000"/>
            <a:headEnd/>
            <a:tailEnd/>
          </a:ln>
          <a:effectLst/>
        </p:spPr>
        <p:txBody>
          <a:bodyPr>
            <a:spAutoFit/>
          </a:bodyPr>
          <a:lstStyle/>
          <a:p>
            <a:pPr algn="just"/>
            <a:r>
              <a:rPr lang="es-ES">
                <a:latin typeface="Comic Sans MS" pitchFamily="66" charset="0"/>
              </a:rPr>
              <a:t>Es mejor ser rey de tu silencio que esclavo de tus palabras.</a:t>
            </a:r>
          </a:p>
          <a:p>
            <a:pPr algn="just"/>
            <a:r>
              <a:rPr lang="es-ES">
                <a:latin typeface="Comic Sans MS" pitchFamily="66" charset="0"/>
              </a:rPr>
              <a:t>(William Shakespeare)</a:t>
            </a:r>
          </a:p>
        </p:txBody>
      </p:sp>
    </p:spTree>
  </p:cSld>
  <p:clrMapOvr>
    <a:masterClrMapping/>
  </p:clrMapOvr>
  <p:transition advTm="12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Mont-Saint-Michael-Normandia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3251" name="Text Box 3"/>
          <p:cNvSpPr txBox="1">
            <a:spLocks noChangeArrowheads="1"/>
          </p:cNvSpPr>
          <p:nvPr/>
        </p:nvSpPr>
        <p:spPr bwMode="auto">
          <a:xfrm>
            <a:off x="900113" y="549275"/>
            <a:ext cx="6192837" cy="915988"/>
          </a:xfrm>
          <a:prstGeom prst="rect">
            <a:avLst/>
          </a:prstGeom>
          <a:noFill/>
          <a:ln w="9525">
            <a:noFill/>
            <a:miter lim="800000"/>
            <a:headEnd/>
            <a:tailEnd/>
          </a:ln>
          <a:effectLst/>
        </p:spPr>
        <p:txBody>
          <a:bodyPr>
            <a:spAutoFit/>
          </a:bodyPr>
          <a:lstStyle/>
          <a:p>
            <a:r>
              <a:rPr lang="es-ES">
                <a:latin typeface="Comic Sans MS" pitchFamily="66" charset="0"/>
              </a:rPr>
              <a:t>Soy tan partidario de la disciplina del silencio que podría hablar horas enteras sobre ella.</a:t>
            </a:r>
          </a:p>
          <a:p>
            <a:r>
              <a:rPr lang="es-ES">
                <a:latin typeface="Comic Sans MS" pitchFamily="66" charset="0"/>
              </a:rPr>
              <a:t>(George Bernard Shaw)</a:t>
            </a:r>
          </a:p>
        </p:txBody>
      </p:sp>
    </p:spTree>
  </p:cSld>
  <p:clrMapOvr>
    <a:masterClrMapping/>
  </p:clrMapOvr>
  <p:transition advTm="14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Napfelkelte-Notre_Dame-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4275" name="Text Box 3"/>
          <p:cNvSpPr txBox="1">
            <a:spLocks noChangeArrowheads="1"/>
          </p:cNvSpPr>
          <p:nvPr/>
        </p:nvSpPr>
        <p:spPr bwMode="auto">
          <a:xfrm>
            <a:off x="4356100" y="549275"/>
            <a:ext cx="4319588" cy="1054100"/>
          </a:xfrm>
          <a:prstGeom prst="rect">
            <a:avLst/>
          </a:prstGeom>
          <a:noFill/>
          <a:ln w="9525">
            <a:noFill/>
            <a:miter lim="800000"/>
            <a:headEnd/>
            <a:tailEnd/>
          </a:ln>
          <a:effectLst/>
        </p:spPr>
        <p:txBody>
          <a:bodyPr>
            <a:spAutoFit/>
          </a:bodyPr>
          <a:lstStyle/>
          <a:p>
            <a:pPr>
              <a:spcBef>
                <a:spcPct val="50000"/>
              </a:spcBef>
            </a:pPr>
            <a:r>
              <a:rPr lang="es-ES">
                <a:latin typeface="Comic Sans MS" pitchFamily="66" charset="0"/>
              </a:rPr>
              <a:t>No sigo…… te vas a quedar muy callad@.</a:t>
            </a:r>
          </a:p>
          <a:p>
            <a:pPr>
              <a:spcBef>
                <a:spcPct val="50000"/>
              </a:spcBef>
            </a:pPr>
            <a:r>
              <a:rPr lang="es-ES">
                <a:latin typeface="Comic Sans MS" pitchFamily="66" charset="0"/>
              </a:rPr>
              <a:t>El autor</a:t>
            </a:r>
          </a:p>
        </p:txBody>
      </p:sp>
    </p:spTree>
  </p:cSld>
  <p:clrMapOvr>
    <a:masterClrMapping/>
  </p:clrMapOvr>
  <p:transition advTm="13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Notre_Dame_de_Fourviere-Lyo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Notre-Dame-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Notre-Dame-Párizs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Ord-folyó-Bezier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Plougrescant"/>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Sauvage-kastély-Loire-völgy"/>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St[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St[1]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Versailles-i_kastély-Versaill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5" name="Picture 3" descr="Place_du_Tertre-Páriz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WordArt 4" descr="Mármol blanco"/>
          <p:cNvSpPr>
            <a:spLocks noChangeArrowheads="1" noChangeShapeType="1" noTextEdit="1"/>
          </p:cNvSpPr>
          <p:nvPr/>
        </p:nvSpPr>
        <p:spPr bwMode="auto">
          <a:xfrm>
            <a:off x="2481263" y="1812925"/>
            <a:ext cx="4181475" cy="32385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fr-FR" sz="3600" kern="10">
                <a:ln w="9525">
                  <a:round/>
                  <a:headEnd/>
                  <a:tailEnd/>
                </a:ln>
                <a:blipFill dpi="0" rotWithShape="0">
                  <a:blip r:embed="rId2"/>
                  <a:srcRect/>
                  <a:tile tx="0" ty="0" sx="100000" sy="100000" flip="none" algn="tl"/>
                </a:blipFill>
                <a:latin typeface="Arial Black"/>
              </a:rPr>
              <a:t>Fotos de Francia</a:t>
            </a:r>
          </a:p>
          <a:p>
            <a:pPr algn="ctr"/>
            <a:r>
              <a:rPr lang="fr-FR" sz="3600" kern="10">
                <a:ln w="9525">
                  <a:round/>
                  <a:headEnd/>
                  <a:tailEnd/>
                </a:ln>
                <a:blipFill dpi="0" rotWithShape="0">
                  <a:blip r:embed="rId2"/>
                  <a:srcRect/>
                  <a:tile tx="0" ty="0" sx="100000" sy="100000" flip="none" algn="tl"/>
                </a:blipFill>
                <a:latin typeface="Arial Black"/>
              </a:rPr>
              <a:t>Paris</a:t>
            </a:r>
          </a:p>
          <a:p>
            <a:pPr algn="ctr"/>
            <a:r>
              <a:rPr lang="fr-FR" sz="3600" kern="10">
                <a:ln w="9525">
                  <a:round/>
                  <a:headEnd/>
                  <a:tailEnd/>
                </a:ln>
                <a:blipFill dpi="0" rotWithShape="0">
                  <a:blip r:embed="rId2"/>
                  <a:srcRect/>
                  <a:tile tx="0" ty="0" sx="100000" sy="100000" flip="none" algn="tl"/>
                </a:blipFill>
                <a:latin typeface="Arial Black"/>
              </a:rPr>
              <a:t>Lyon</a:t>
            </a:r>
          </a:p>
          <a:p>
            <a:pPr algn="ctr"/>
            <a:r>
              <a:rPr lang="fr-FR" sz="3600" kern="10">
                <a:ln w="9525">
                  <a:round/>
                  <a:headEnd/>
                  <a:tailEnd/>
                </a:ln>
                <a:blipFill dpi="0" rotWithShape="0">
                  <a:blip r:embed="rId2"/>
                  <a:srcRect/>
                  <a:tile tx="0" ty="0" sx="100000" sy="100000" flip="none" algn="tl"/>
                </a:blipFill>
                <a:latin typeface="Arial Black"/>
              </a:rPr>
              <a:t>Valbone</a:t>
            </a:r>
          </a:p>
          <a:p>
            <a:pPr algn="ctr"/>
            <a:r>
              <a:rPr lang="fr-FR" sz="3600" kern="10">
                <a:ln w="9525">
                  <a:round/>
                  <a:headEnd/>
                  <a:tailEnd/>
                </a:ln>
                <a:blipFill dpi="0" rotWithShape="0">
                  <a:blip r:embed="rId2"/>
                  <a:srcRect/>
                  <a:tile tx="0" ty="0" sx="100000" sy="100000" flip="none" algn="tl"/>
                </a:blipFill>
                <a:latin typeface="Arial Black"/>
              </a:rPr>
              <a:t>Versailles</a:t>
            </a:r>
          </a:p>
          <a:p>
            <a:pPr algn="ctr"/>
            <a:r>
              <a:rPr lang="fr-FR" sz="3600" kern="10">
                <a:ln w="9525">
                  <a:round/>
                  <a:headEnd/>
                  <a:tailEnd/>
                </a:ln>
                <a:blipFill dpi="0" rotWithShape="0">
                  <a:blip r:embed="rId2"/>
                  <a:srcRect/>
                  <a:tile tx="0" ty="0" sx="100000" sy="100000" flip="none" algn="tl"/>
                </a:blipFill>
                <a:latin typeface="Arial Black"/>
              </a:rPr>
              <a:t>Chambord</a:t>
            </a:r>
          </a:p>
          <a:p>
            <a:pPr algn="ctr"/>
            <a:r>
              <a:rPr lang="fr-FR" sz="3600" kern="10">
                <a:ln w="9525">
                  <a:round/>
                  <a:headEnd/>
                  <a:tailEnd/>
                </a:ln>
                <a:blipFill dpi="0" rotWithShape="0">
                  <a:blip r:embed="rId2"/>
                  <a:srcRect/>
                  <a:tile tx="0" ty="0" sx="100000" sy="100000" flip="none" algn="tl"/>
                </a:blipFill>
                <a:latin typeface="Arial Black"/>
              </a:rPr>
              <a:t>Loira</a:t>
            </a:r>
            <a:endParaRPr lang="es-ES" sz="3600" kern="10">
              <a:ln w="9525">
                <a:round/>
                <a:headEnd/>
                <a:tailEnd/>
              </a:ln>
              <a:blipFill dpi="0" rotWithShape="0">
                <a:blip r:embed="rId2"/>
                <a:srcRect/>
                <a:tile tx="0" ty="0" sx="100000" sy="100000" flip="none" algn="tl"/>
              </a:blipFill>
              <a:latin typeface="Arial Black"/>
            </a:endParaRPr>
          </a:p>
        </p:txBody>
      </p:sp>
    </p:spTree>
  </p:cSld>
  <p:clrMapOvr>
    <a:masterClrMapping/>
  </p:clrMapOvr>
  <p:transition advTm="7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WordArt 2" descr="Mármol blanco"/>
          <p:cNvSpPr>
            <a:spLocks noChangeArrowheads="1" noChangeShapeType="1" noTextEdit="1"/>
          </p:cNvSpPr>
          <p:nvPr/>
        </p:nvSpPr>
        <p:spPr bwMode="auto">
          <a:xfrm>
            <a:off x="2411413" y="1773238"/>
            <a:ext cx="4537075" cy="2951162"/>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es-ES" sz="3600" kern="10">
                <a:ln w="9525">
                  <a:round/>
                  <a:headEnd/>
                  <a:tailEnd/>
                </a:ln>
                <a:blipFill dpi="0" rotWithShape="0">
                  <a:blip r:embed="rId2"/>
                  <a:srcRect/>
                  <a:tile tx="0" ty="0" sx="100000" sy="100000" flip="none" algn="tl"/>
                </a:blipFill>
                <a:latin typeface="Arial Black"/>
              </a:rPr>
              <a:t>FIN</a:t>
            </a:r>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wheel(8)">
                                      <p:cBhvr>
                                        <p:cTn id="7" dur="2000"/>
                                        <p:tgtEl>
                                          <p:spTgt spid="83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4684">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pp4684</Template>
  <TotalTime>4</TotalTime>
  <Words>776</Words>
  <Application>Microsoft Office PowerPoint</Application>
  <PresentationFormat>Presentación en pantalla (4:3)</PresentationFormat>
  <Paragraphs>74</Paragraphs>
  <Slides>51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51</vt:i4>
      </vt:variant>
    </vt:vector>
  </HeadingPairs>
  <TitlesOfParts>
    <vt:vector size="55" baseType="lpstr">
      <vt:lpstr>Arial</vt:lpstr>
      <vt:lpstr>Comic Sans MS</vt:lpstr>
      <vt:lpstr>pp4684</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2015-08-29T17:11:57Z</dcterms:created>
  <dcterms:modified xsi:type="dcterms:W3CDTF">2015-08-29T17:16:34Z</dcterms:modified>
</cp:coreProperties>
</file>