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319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F7665-0305-4FE0-995E-30CA4489072B}" type="datetimeFigureOut">
              <a:rPr lang="es-ES" smtClean="0"/>
              <a:pPr/>
              <a:t>28/03/2021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138BE-CC1D-4873-89FF-845859BB7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50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POESIAS FACEBOOK\FOTOS\V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609">
    <p:zoom/>
    <p:sndAc>
      <p:stSnd loop="1">
        <p:snd r:embed="rId2" name="italiano14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POESIAS FACEBOOK\FOTOS\V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0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19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POESIAS FACEBOOK\FOTOS\V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51436" cy="6863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75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POESIAS FACEBOOK\FOTOS\V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281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POESIAS FACEBOOK\FOTOS\V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391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POESIAS FACEBOOK\FOTOS\V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435" cy="6863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266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POESIAS FACEBOOK\FOTOS\V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1"/>
            <a:ext cx="9501223" cy="68624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984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POESIAS FACEBOOK\FOTOS\V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94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POESIAS FACEBOOK\FOTOS\V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51436" cy="6863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31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POESIAS FACEBOOK\FOTOS\V10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624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72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C:\Users\Francisco\Pictures\POESIAS FACEBOOK\FOTOS\v11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624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656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POESIAS FACEBOOK\FOTOS\v12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62" y="0"/>
            <a:ext cx="9138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453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POESIAS FACEBOOK\FOTOS\v13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62" y="0"/>
            <a:ext cx="9138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531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POESIAS FACEBOOK\FOTOS\v15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52" cy="68658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15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C:\Users\Francisco\Pictures\POESIAS FACEBOOK\FOTOS\v16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62" y="0"/>
            <a:ext cx="9138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907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3" name="Picture 3" descr="C:\Users\Francisco\Pictures\POESIAS FACEBOOK\FOTOS\v17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647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172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POESIAS FACEBOOK\FOTOS\v18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4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938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POESIAS FACEBOOK\FOTOS\v19b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964" cy="68669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141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5" name="Picture 3" descr="C:\Users\Francisco\Pictures\POESIAS FACEBOOK\FOTOS\v20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414" y="0"/>
            <a:ext cx="9138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703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POESIAS FACEBOOK\FOTOS\v22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410" y="0"/>
            <a:ext cx="9138041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984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Public\Documents\Mis Documentos\DIAPO-PACO-PPS-2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35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VOZ DEL CORAZ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VOZ DEL CORAZON</Template>
  <TotalTime>0</TotalTime>
  <Words>16</Words>
  <Application>Microsoft Office PowerPoint</Application>
  <PresentationFormat>Presentación en pantalla (4:3)</PresentationFormat>
  <Paragraphs>2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Kristen ITC</vt:lpstr>
      <vt:lpstr>LA VOZ DEL CORAZON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2017-01-28T20:07:12Z</dcterms:created>
  <dcterms:modified xsi:type="dcterms:W3CDTF">2021-03-28T08:10:57Z</dcterms:modified>
</cp:coreProperties>
</file>