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8" r:id="rId3"/>
    <p:sldId id="317" r:id="rId4"/>
    <p:sldId id="320" r:id="rId5"/>
    <p:sldId id="319" r:id="rId6"/>
    <p:sldId id="257" r:id="rId7"/>
    <p:sldId id="306" r:id="rId8"/>
    <p:sldId id="305" r:id="rId9"/>
    <p:sldId id="304" r:id="rId10"/>
    <p:sldId id="303" r:id="rId11"/>
    <p:sldId id="302" r:id="rId12"/>
    <p:sldId id="301" r:id="rId13"/>
    <p:sldId id="300" r:id="rId14"/>
    <p:sldId id="299" r:id="rId15"/>
    <p:sldId id="298" r:id="rId16"/>
    <p:sldId id="297" r:id="rId17"/>
    <p:sldId id="296" r:id="rId18"/>
    <p:sldId id="295" r:id="rId19"/>
    <p:sldId id="294" r:id="rId20"/>
    <p:sldId id="293" r:id="rId21"/>
    <p:sldId id="292" r:id="rId22"/>
    <p:sldId id="291" r:id="rId23"/>
    <p:sldId id="290" r:id="rId24"/>
    <p:sldId id="289" r:id="rId25"/>
    <p:sldId id="288" r:id="rId26"/>
    <p:sldId id="287" r:id="rId27"/>
    <p:sldId id="286" r:id="rId28"/>
    <p:sldId id="285" r:id="rId29"/>
    <p:sldId id="283" r:id="rId30"/>
    <p:sldId id="321" r:id="rId31"/>
  </p:sldIdLst>
  <p:sldSz cx="9144000" cy="6858000" type="screen4x3"/>
  <p:notesSz cx="6858000" cy="9144000"/>
  <p:defaultTextStyle>
    <a:defPPr>
      <a:defRPr lang="sl-SI"/>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xZxeGVDl389RhcmNrSb7oA" hashData="5OX1mFVG4ioGQcFY+TuSVPqTIH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41C80A17-69C0-4008-94E8-41222DE05E57}" type="slidenum">
              <a:rPr lang="sl-SI"/>
              <a:pPr>
                <a:defRPr/>
              </a:pPr>
              <a:t>‹Nº›</a:t>
            </a:fld>
            <a:endParaRPr lang="sl-SI"/>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20762100-C235-4585-9F5A-95B4575CB725}" type="slidenum">
              <a:rPr lang="sl-SI"/>
              <a:pPr>
                <a:defRPr/>
              </a:pPr>
              <a:t>‹Nº›</a:t>
            </a:fld>
            <a:endParaRPr lang="sl-SI"/>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1143051A-3D02-408E-A591-F838C297C49B}" type="slidenum">
              <a:rPr lang="sl-SI"/>
              <a:pPr>
                <a:defRPr/>
              </a:pPr>
              <a:t>‹Nº›</a:t>
            </a:fld>
            <a:endParaRPr lang="sl-SI"/>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Rectangle 4"/>
          <p:cNvSpPr>
            <a:spLocks noGrp="1" noChangeArrowheads="1"/>
          </p:cNvSpPr>
          <p:nvPr>
            <p:ph type="dt" sz="half" idx="10"/>
          </p:nvPr>
        </p:nvSpPr>
        <p:spPr>
          <a:ln/>
        </p:spPr>
        <p:txBody>
          <a:bodyPr/>
          <a:lstStyle>
            <a:lvl1pPr>
              <a:defRPr/>
            </a:lvl1pPr>
          </a:lstStyle>
          <a:p>
            <a:pPr>
              <a:defRPr/>
            </a:pPr>
            <a:endParaRPr lang="sl-SI"/>
          </a:p>
        </p:txBody>
      </p:sp>
      <p:sp>
        <p:nvSpPr>
          <p:cNvPr id="6" name="Rectangle 5"/>
          <p:cNvSpPr>
            <a:spLocks noGrp="1" noChangeArrowheads="1"/>
          </p:cNvSpPr>
          <p:nvPr>
            <p:ph type="ftr" sz="quarter" idx="11"/>
          </p:nvPr>
        </p:nvSpPr>
        <p:spPr>
          <a:ln/>
        </p:spPr>
        <p:txBody>
          <a:bodyPr/>
          <a:lstStyle>
            <a:lvl1pPr>
              <a:defRPr/>
            </a:lvl1pPr>
          </a:lstStyle>
          <a:p>
            <a:pPr>
              <a:defRPr/>
            </a:pPr>
            <a:endParaRPr lang="sl-SI"/>
          </a:p>
        </p:txBody>
      </p:sp>
      <p:sp>
        <p:nvSpPr>
          <p:cNvPr id="7" name="Rectangle 6"/>
          <p:cNvSpPr>
            <a:spLocks noGrp="1" noChangeArrowheads="1"/>
          </p:cNvSpPr>
          <p:nvPr>
            <p:ph type="sldNum" sz="quarter" idx="12"/>
          </p:nvPr>
        </p:nvSpPr>
        <p:spPr>
          <a:ln/>
        </p:spPr>
        <p:txBody>
          <a:bodyPr/>
          <a:lstStyle>
            <a:lvl1pPr>
              <a:defRPr/>
            </a:lvl1pPr>
          </a:lstStyle>
          <a:p>
            <a:pPr>
              <a:defRPr/>
            </a:pPr>
            <a:fld id="{D18D4D62-97D4-48FE-AE78-076B3EC09556}" type="slidenum">
              <a:rPr lang="sl-SI"/>
              <a:pPr>
                <a:defRPr/>
              </a:pPr>
              <a:t>‹Nº›</a:t>
            </a:fld>
            <a:endParaRPr lang="sl-SI"/>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Rectangle 4"/>
          <p:cNvSpPr>
            <a:spLocks noGrp="1" noChangeArrowheads="1"/>
          </p:cNvSpPr>
          <p:nvPr>
            <p:ph type="dt" sz="half" idx="10"/>
          </p:nvPr>
        </p:nvSpPr>
        <p:spPr>
          <a:ln/>
        </p:spPr>
        <p:txBody>
          <a:bodyPr/>
          <a:lstStyle>
            <a:lvl1pPr>
              <a:defRPr/>
            </a:lvl1pPr>
          </a:lstStyle>
          <a:p>
            <a:pPr>
              <a:defRPr/>
            </a:pPr>
            <a:endParaRPr lang="sl-SI"/>
          </a:p>
        </p:txBody>
      </p:sp>
      <p:sp>
        <p:nvSpPr>
          <p:cNvPr id="8" name="Rectangle 5"/>
          <p:cNvSpPr>
            <a:spLocks noGrp="1" noChangeArrowheads="1"/>
          </p:cNvSpPr>
          <p:nvPr>
            <p:ph type="ftr" sz="quarter" idx="11"/>
          </p:nvPr>
        </p:nvSpPr>
        <p:spPr>
          <a:ln/>
        </p:spPr>
        <p:txBody>
          <a:bodyPr/>
          <a:lstStyle>
            <a:lvl1pPr>
              <a:defRPr/>
            </a:lvl1pPr>
          </a:lstStyle>
          <a:p>
            <a:pPr>
              <a:defRPr/>
            </a:pPr>
            <a:endParaRPr lang="sl-SI"/>
          </a:p>
        </p:txBody>
      </p:sp>
      <p:sp>
        <p:nvSpPr>
          <p:cNvPr id="9" name="Rectangle 6"/>
          <p:cNvSpPr>
            <a:spLocks noGrp="1" noChangeArrowheads="1"/>
          </p:cNvSpPr>
          <p:nvPr>
            <p:ph type="sldNum" sz="quarter" idx="12"/>
          </p:nvPr>
        </p:nvSpPr>
        <p:spPr>
          <a:ln/>
        </p:spPr>
        <p:txBody>
          <a:bodyPr/>
          <a:lstStyle>
            <a:lvl1pPr>
              <a:defRPr/>
            </a:lvl1pPr>
          </a:lstStyle>
          <a:p>
            <a:pPr>
              <a:defRPr/>
            </a:pPr>
            <a:fld id="{40330113-133F-4E2B-9DF2-A1E4A91942EE}" type="slidenum">
              <a:rPr lang="sl-SI"/>
              <a:pPr>
                <a:defRPr/>
              </a:pPr>
              <a:t>‹Nº›</a:t>
            </a:fld>
            <a:endParaRPr lang="sl-SI"/>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Rectangle 4"/>
          <p:cNvSpPr>
            <a:spLocks noGrp="1" noChangeArrowheads="1"/>
          </p:cNvSpPr>
          <p:nvPr>
            <p:ph type="dt" sz="half" idx="10"/>
          </p:nvPr>
        </p:nvSpPr>
        <p:spPr>
          <a:ln/>
        </p:spPr>
        <p:txBody>
          <a:bodyPr/>
          <a:lstStyle>
            <a:lvl1pPr>
              <a:defRPr/>
            </a:lvl1pPr>
          </a:lstStyle>
          <a:p>
            <a:pPr>
              <a:defRPr/>
            </a:pPr>
            <a:endParaRPr lang="sl-SI"/>
          </a:p>
        </p:txBody>
      </p:sp>
      <p:sp>
        <p:nvSpPr>
          <p:cNvPr id="4" name="Rectangle 5"/>
          <p:cNvSpPr>
            <a:spLocks noGrp="1" noChangeArrowheads="1"/>
          </p:cNvSpPr>
          <p:nvPr>
            <p:ph type="ftr" sz="quarter" idx="11"/>
          </p:nvPr>
        </p:nvSpPr>
        <p:spPr>
          <a:ln/>
        </p:spPr>
        <p:txBody>
          <a:bodyPr/>
          <a:lstStyle>
            <a:lvl1pPr>
              <a:defRPr/>
            </a:lvl1pPr>
          </a:lstStyle>
          <a:p>
            <a:pPr>
              <a:defRPr/>
            </a:pPr>
            <a:endParaRPr lang="sl-SI"/>
          </a:p>
        </p:txBody>
      </p:sp>
      <p:sp>
        <p:nvSpPr>
          <p:cNvPr id="5" name="Rectangle 6"/>
          <p:cNvSpPr>
            <a:spLocks noGrp="1" noChangeArrowheads="1"/>
          </p:cNvSpPr>
          <p:nvPr>
            <p:ph type="sldNum" sz="quarter" idx="12"/>
          </p:nvPr>
        </p:nvSpPr>
        <p:spPr>
          <a:ln/>
        </p:spPr>
        <p:txBody>
          <a:bodyPr/>
          <a:lstStyle>
            <a:lvl1pPr>
              <a:defRPr/>
            </a:lvl1pPr>
          </a:lstStyle>
          <a:p>
            <a:pPr>
              <a:defRPr/>
            </a:pPr>
            <a:fld id="{5A164607-16ED-457A-9CFC-36B0E046C545}" type="slidenum">
              <a:rPr lang="sl-SI"/>
              <a:pPr>
                <a:defRPr/>
              </a:pPr>
              <a:t>‹Nº›</a:t>
            </a:fld>
            <a:endParaRPr lang="sl-SI"/>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sl-SI"/>
          </a:p>
        </p:txBody>
      </p:sp>
      <p:sp>
        <p:nvSpPr>
          <p:cNvPr id="3" name="Rectangle 5"/>
          <p:cNvSpPr>
            <a:spLocks noGrp="1" noChangeArrowheads="1"/>
          </p:cNvSpPr>
          <p:nvPr>
            <p:ph type="ftr" sz="quarter" idx="11"/>
          </p:nvPr>
        </p:nvSpPr>
        <p:spPr>
          <a:ln/>
        </p:spPr>
        <p:txBody>
          <a:bodyPr/>
          <a:lstStyle>
            <a:lvl1pPr>
              <a:defRPr/>
            </a:lvl1pPr>
          </a:lstStyle>
          <a:p>
            <a:pPr>
              <a:defRPr/>
            </a:pPr>
            <a:endParaRPr lang="sl-SI"/>
          </a:p>
        </p:txBody>
      </p:sp>
      <p:sp>
        <p:nvSpPr>
          <p:cNvPr id="4" name="Rectangle 6"/>
          <p:cNvSpPr>
            <a:spLocks noGrp="1" noChangeArrowheads="1"/>
          </p:cNvSpPr>
          <p:nvPr>
            <p:ph type="sldNum" sz="quarter" idx="12"/>
          </p:nvPr>
        </p:nvSpPr>
        <p:spPr>
          <a:ln/>
        </p:spPr>
        <p:txBody>
          <a:bodyPr/>
          <a:lstStyle>
            <a:lvl1pPr>
              <a:defRPr/>
            </a:lvl1pPr>
          </a:lstStyle>
          <a:p>
            <a:pPr>
              <a:defRPr/>
            </a:pPr>
            <a:fld id="{31B17777-FDA2-45E6-9236-F937EC4FC59A}" type="slidenum">
              <a:rPr lang="sl-SI"/>
              <a:pPr>
                <a:defRPr/>
              </a:pPr>
              <a:t>‹Nº›</a:t>
            </a:fld>
            <a:endParaRPr lang="sl-SI"/>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sl-SI"/>
          </a:p>
        </p:txBody>
      </p:sp>
      <p:sp>
        <p:nvSpPr>
          <p:cNvPr id="6" name="Rectangle 5"/>
          <p:cNvSpPr>
            <a:spLocks noGrp="1" noChangeArrowheads="1"/>
          </p:cNvSpPr>
          <p:nvPr>
            <p:ph type="ftr" sz="quarter" idx="11"/>
          </p:nvPr>
        </p:nvSpPr>
        <p:spPr>
          <a:ln/>
        </p:spPr>
        <p:txBody>
          <a:bodyPr/>
          <a:lstStyle>
            <a:lvl1pPr>
              <a:defRPr/>
            </a:lvl1pPr>
          </a:lstStyle>
          <a:p>
            <a:pPr>
              <a:defRPr/>
            </a:pPr>
            <a:endParaRPr lang="sl-SI"/>
          </a:p>
        </p:txBody>
      </p:sp>
      <p:sp>
        <p:nvSpPr>
          <p:cNvPr id="7" name="Rectangle 6"/>
          <p:cNvSpPr>
            <a:spLocks noGrp="1" noChangeArrowheads="1"/>
          </p:cNvSpPr>
          <p:nvPr>
            <p:ph type="sldNum" sz="quarter" idx="12"/>
          </p:nvPr>
        </p:nvSpPr>
        <p:spPr>
          <a:ln/>
        </p:spPr>
        <p:txBody>
          <a:bodyPr/>
          <a:lstStyle>
            <a:lvl1pPr>
              <a:defRPr/>
            </a:lvl1pPr>
          </a:lstStyle>
          <a:p>
            <a:pPr>
              <a:defRPr/>
            </a:pPr>
            <a:fld id="{730DF2EB-C14F-4452-B5F8-906E9434FB65}" type="slidenum">
              <a:rPr lang="sl-SI"/>
              <a:pPr>
                <a:defRPr/>
              </a:pPr>
              <a:t>‹Nº›</a:t>
            </a:fld>
            <a:endParaRPr lang="sl-SI"/>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sl-SI"/>
          </a:p>
        </p:txBody>
      </p:sp>
      <p:sp>
        <p:nvSpPr>
          <p:cNvPr id="6" name="Rectangle 5"/>
          <p:cNvSpPr>
            <a:spLocks noGrp="1" noChangeArrowheads="1"/>
          </p:cNvSpPr>
          <p:nvPr>
            <p:ph type="ftr" sz="quarter" idx="11"/>
          </p:nvPr>
        </p:nvSpPr>
        <p:spPr>
          <a:ln/>
        </p:spPr>
        <p:txBody>
          <a:bodyPr/>
          <a:lstStyle>
            <a:lvl1pPr>
              <a:defRPr/>
            </a:lvl1pPr>
          </a:lstStyle>
          <a:p>
            <a:pPr>
              <a:defRPr/>
            </a:pPr>
            <a:endParaRPr lang="sl-SI"/>
          </a:p>
        </p:txBody>
      </p:sp>
      <p:sp>
        <p:nvSpPr>
          <p:cNvPr id="7" name="Rectangle 6"/>
          <p:cNvSpPr>
            <a:spLocks noGrp="1" noChangeArrowheads="1"/>
          </p:cNvSpPr>
          <p:nvPr>
            <p:ph type="sldNum" sz="quarter" idx="12"/>
          </p:nvPr>
        </p:nvSpPr>
        <p:spPr>
          <a:ln/>
        </p:spPr>
        <p:txBody>
          <a:bodyPr/>
          <a:lstStyle>
            <a:lvl1pPr>
              <a:defRPr/>
            </a:lvl1pPr>
          </a:lstStyle>
          <a:p>
            <a:pPr>
              <a:defRPr/>
            </a:pPr>
            <a:fld id="{4E566224-C459-45D8-B4D2-74FEE93A4723}" type="slidenum">
              <a:rPr lang="sl-SI"/>
              <a:pPr>
                <a:defRPr/>
              </a:pPr>
              <a:t>‹Nº›</a:t>
            </a:fld>
            <a:endParaRPr lang="sl-SI"/>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2D109210-FE90-4450-BDB1-A1C200C4A68E}" type="slidenum">
              <a:rPr lang="sl-SI"/>
              <a:pPr>
                <a:defRPr/>
              </a:pPr>
              <a:t>‹Nº›</a:t>
            </a:fld>
            <a:endParaRPr lang="sl-SI"/>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sl-SI"/>
          </a:p>
        </p:txBody>
      </p:sp>
      <p:sp>
        <p:nvSpPr>
          <p:cNvPr id="5" name="Rectangle 5"/>
          <p:cNvSpPr>
            <a:spLocks noGrp="1" noChangeArrowheads="1"/>
          </p:cNvSpPr>
          <p:nvPr>
            <p:ph type="ftr" sz="quarter" idx="11"/>
          </p:nvPr>
        </p:nvSpPr>
        <p:spPr>
          <a:ln/>
        </p:spPr>
        <p:txBody>
          <a:bodyPr/>
          <a:lstStyle>
            <a:lvl1pPr>
              <a:defRPr/>
            </a:lvl1pPr>
          </a:lstStyle>
          <a:p>
            <a:pPr>
              <a:defRPr/>
            </a:pPr>
            <a:endParaRPr lang="sl-SI"/>
          </a:p>
        </p:txBody>
      </p:sp>
      <p:sp>
        <p:nvSpPr>
          <p:cNvPr id="6" name="Rectangle 6"/>
          <p:cNvSpPr>
            <a:spLocks noGrp="1" noChangeArrowheads="1"/>
          </p:cNvSpPr>
          <p:nvPr>
            <p:ph type="sldNum" sz="quarter" idx="12"/>
          </p:nvPr>
        </p:nvSpPr>
        <p:spPr>
          <a:ln/>
        </p:spPr>
        <p:txBody>
          <a:bodyPr/>
          <a:lstStyle>
            <a:lvl1pPr>
              <a:defRPr/>
            </a:lvl1pPr>
          </a:lstStyle>
          <a:p>
            <a:pPr>
              <a:defRPr/>
            </a:pPr>
            <a:fld id="{5462A8B3-69EA-405B-BF66-621E234822FB}" type="slidenum">
              <a:rPr lang="sl-SI"/>
              <a:pPr>
                <a:defRPr/>
              </a:pPr>
              <a:t>‹Nº›</a:t>
            </a:fld>
            <a:endParaRPr lang="sl-SI"/>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5384182-16D4-44F4-9627-A17F3BCE0DB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sl-SI"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sl-SI"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sl-SI"/>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sl-SI"/>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B109107F-9772-4508-8E00-34059B085719}" type="slidenum">
              <a:rPr lang="sl-SI"/>
              <a:pPr>
                <a:defRPr/>
              </a:pPr>
              <a:t>‹Nº›</a:t>
            </a:fld>
            <a:endParaRPr lang="sl-SI"/>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002F642-D3C4-4396-80DA-E66AE75E9BF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Text Box 3"/>
          <p:cNvSpPr txBox="1">
            <a:spLocks noChangeArrowheads="1"/>
          </p:cNvSpPr>
          <p:nvPr/>
        </p:nvSpPr>
        <p:spPr bwMode="auto">
          <a:xfrm>
            <a:off x="1295400" y="1276350"/>
            <a:ext cx="6629400" cy="519113"/>
          </a:xfrm>
          <a:prstGeom prst="rect">
            <a:avLst/>
          </a:prstGeom>
          <a:noFill/>
          <a:ln w="9525">
            <a:noFill/>
            <a:miter lim="800000"/>
            <a:headEnd/>
            <a:tailEnd/>
          </a:ln>
        </p:spPr>
        <p:txBody>
          <a:bodyPr>
            <a:spAutoFit/>
          </a:bodyPr>
          <a:lstStyle/>
          <a:p>
            <a:pPr algn="ctr">
              <a:spcBef>
                <a:spcPct val="50000"/>
              </a:spcBef>
            </a:pPr>
            <a:r>
              <a:rPr lang="hr-HR" sz="2800">
                <a:solidFill>
                  <a:schemeClr val="bg1"/>
                </a:solidFill>
                <a:latin typeface="Arial Black" pitchFamily="34" charset="0"/>
              </a:rPr>
              <a:t>                                          </a:t>
            </a:r>
            <a:endParaRPr lang="en-GB">
              <a:solidFill>
                <a:schemeClr val="bg1"/>
              </a:solidFill>
              <a:latin typeface="Arial Black" pitchFamily="34" charset="0"/>
            </a:endParaRPr>
          </a:p>
        </p:txBody>
      </p:sp>
      <p:pic>
        <p:nvPicPr>
          <p:cNvPr id="2051" name="Picture 4" descr="_IGP037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052" name="Text Box 5"/>
          <p:cNvSpPr txBox="1">
            <a:spLocks noChangeArrowheads="1"/>
          </p:cNvSpPr>
          <p:nvPr/>
        </p:nvSpPr>
        <p:spPr bwMode="auto">
          <a:xfrm>
            <a:off x="158750" y="1714488"/>
            <a:ext cx="8985250" cy="2678112"/>
          </a:xfrm>
          <a:prstGeom prst="rect">
            <a:avLst/>
          </a:prstGeom>
          <a:noFill/>
          <a:ln w="9525">
            <a:noFill/>
            <a:miter lim="800000"/>
            <a:headEnd/>
            <a:tailEnd/>
          </a:ln>
        </p:spPr>
        <p:txBody>
          <a:bodyPr>
            <a:spAutoFit/>
          </a:bodyPr>
          <a:lstStyle/>
          <a:p>
            <a:r>
              <a:rPr lang="es-AR" sz="2400" b="1" dirty="0">
                <a:solidFill>
                  <a:srgbClr val="FFFFCC"/>
                </a:solidFill>
                <a:latin typeface="Tekton Pro Ext" pitchFamily="34" charset="0"/>
              </a:rPr>
              <a:t>Cuando una viejita murió en la sección para el tratamiento de enfermedades de la vejez en una pequeña clínica cerca de Dundee, en Escocia, todos estaban convencidos  de que ella no había dejado nada de valor. </a:t>
            </a:r>
            <a:r>
              <a:rPr lang="sl-SI" sz="2400" b="1" dirty="0">
                <a:solidFill>
                  <a:srgbClr val="FFFFCC"/>
                </a:solidFill>
                <a:latin typeface="Tekton Pro Ext" pitchFamily="34" charset="0"/>
              </a:rPr>
              <a:t/>
            </a:r>
            <a:br>
              <a:rPr lang="sl-SI" sz="2400" b="1" dirty="0">
                <a:solidFill>
                  <a:srgbClr val="FFFFCC"/>
                </a:solidFill>
                <a:latin typeface="Tekton Pro Ext" pitchFamily="34" charset="0"/>
              </a:rPr>
            </a:br>
            <a:endParaRPr lang="sl-SI" sz="2400" b="1" dirty="0">
              <a:solidFill>
                <a:srgbClr val="FFFFCC"/>
              </a:solidFill>
              <a:latin typeface="Tekton Pro Ext" pitchFamily="34" charset="0"/>
            </a:endParaRPr>
          </a:p>
          <a:p>
            <a:r>
              <a:rPr lang="sl-SI" sz="2400" b="1" dirty="0">
                <a:solidFill>
                  <a:srgbClr val="FFFFCC"/>
                </a:solidFill>
                <a:latin typeface="Tekton Pro Ext" pitchFamily="34" charset="0"/>
              </a:rPr>
              <a:t/>
            </a:r>
            <a:br>
              <a:rPr lang="sl-SI" sz="2400" b="1" dirty="0">
                <a:solidFill>
                  <a:srgbClr val="FFFFCC"/>
                </a:solidFill>
                <a:latin typeface="Tekton Pro Ext" pitchFamily="34" charset="0"/>
              </a:rPr>
            </a:br>
            <a:endParaRPr lang="sl-SI" sz="2400" b="1" dirty="0">
              <a:solidFill>
                <a:srgbClr val="FFFFCC"/>
              </a:solidFill>
              <a:latin typeface="Tekton Pro Ext" pitchFamily="34" charset="0"/>
            </a:endParaRPr>
          </a:p>
        </p:txBody>
      </p:sp>
      <p:pic>
        <p:nvPicPr>
          <p:cNvPr id="2053" name="Picture 6" descr="speakers_e0"/>
          <p:cNvPicPr>
            <a:picLocks noChangeAspect="1" noChangeArrowheads="1" noCrop="1"/>
          </p:cNvPicPr>
          <p:nvPr/>
        </p:nvPicPr>
        <p:blipFill>
          <a:blip r:embed="rId4"/>
          <a:srcRect/>
          <a:stretch>
            <a:fillRect/>
          </a:stretch>
        </p:blipFill>
        <p:spPr bwMode="auto">
          <a:xfrm>
            <a:off x="3995738" y="6451600"/>
            <a:ext cx="1354137" cy="406400"/>
          </a:xfrm>
          <a:prstGeom prst="rect">
            <a:avLst/>
          </a:prstGeom>
          <a:noFill/>
          <a:ln w="9525">
            <a:noFill/>
            <a:miter lim="800000"/>
            <a:headEnd/>
            <a:tailEnd/>
          </a:ln>
        </p:spPr>
      </p:pic>
      <p:sp>
        <p:nvSpPr>
          <p:cNvPr id="6" name="5 Rectángulo"/>
          <p:cNvSpPr/>
          <p:nvPr/>
        </p:nvSpPr>
        <p:spPr>
          <a:xfrm>
            <a:off x="1500166" y="0"/>
            <a:ext cx="6215106" cy="1754326"/>
          </a:xfrm>
          <a:prstGeom prst="rect">
            <a:avLst/>
          </a:prstGeom>
        </p:spPr>
        <p:txBody>
          <a:bodyPr wrap="square">
            <a:spAutoFit/>
          </a:bodyPr>
          <a:lstStyle/>
          <a:p>
            <a:pPr algn="ctr"/>
            <a:r>
              <a:rPr lang="es-AR" sz="5400" dirty="0" smtClean="0">
                <a:solidFill>
                  <a:srgbClr val="FFFFCC"/>
                </a:solidFill>
                <a:latin typeface="Tekton Pro Ext" pitchFamily="34" charset="0"/>
              </a:rPr>
              <a:t>La viejecita </a:t>
            </a:r>
          </a:p>
          <a:p>
            <a:pPr algn="ctr"/>
            <a:r>
              <a:rPr lang="es-AR" sz="5400" dirty="0" smtClean="0">
                <a:solidFill>
                  <a:srgbClr val="FFFFCC"/>
                </a:solidFill>
                <a:latin typeface="Tekton Pro Ext" pitchFamily="34" charset="0"/>
              </a:rPr>
              <a:t>con mal humor </a:t>
            </a:r>
            <a:endParaRPr lang="es-ES" sz="5400" dirty="0"/>
          </a:p>
        </p:txBody>
      </p:sp>
    </p:spTree>
  </p:cSld>
  <p:clrMapOvr>
    <a:masterClrMapping/>
  </p:clrMapOvr>
  <p:transition spd="slow" advClick="0" advTm="12000">
    <p:fade/>
    <p:sndAc>
      <p:stSnd loop="1">
        <p:snd r:embed="rId2" name="sound009b.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fade">
                                      <p:cBhvr>
                                        <p:cTn id="7" dur="2000"/>
                                        <p:tgtEl>
                                          <p:spTgt spid="56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es-AR" smtClean="0"/>
          </a:p>
        </p:txBody>
      </p:sp>
      <p:pic>
        <p:nvPicPr>
          <p:cNvPr id="3075" name="Picture 3" descr="_IGP0372"/>
          <p:cNvPicPr>
            <a:picLocks noGrp="1" noChangeAspect="1" noChangeArrowheads="1"/>
          </p:cNvPicPr>
          <p:nvPr>
            <p:ph type="body" idx="1"/>
          </p:nvPr>
        </p:nvPicPr>
        <p:blipFill>
          <a:blip r:embed="rId2"/>
          <a:srcRect/>
          <a:stretch>
            <a:fillRect/>
          </a:stretch>
        </p:blipFill>
        <p:spPr>
          <a:xfrm>
            <a:off x="0" y="0"/>
            <a:ext cx="9144000" cy="6919913"/>
          </a:xfrm>
          <a:noFill/>
        </p:spPr>
      </p:pic>
      <p:sp>
        <p:nvSpPr>
          <p:cNvPr id="3076" name="Rectangle 4"/>
          <p:cNvSpPr>
            <a:spLocks noChangeArrowheads="1"/>
          </p:cNvSpPr>
          <p:nvPr/>
        </p:nvSpPr>
        <p:spPr bwMode="auto">
          <a:xfrm>
            <a:off x="0" y="549275"/>
            <a:ext cx="9144000" cy="2678113"/>
          </a:xfrm>
          <a:prstGeom prst="rect">
            <a:avLst/>
          </a:prstGeom>
          <a:noFill/>
          <a:ln w="9525">
            <a:noFill/>
            <a:miter lim="800000"/>
            <a:headEnd/>
            <a:tailEnd/>
          </a:ln>
        </p:spPr>
        <p:txBody>
          <a:bodyPr>
            <a:spAutoFit/>
          </a:bodyPr>
          <a:lstStyle/>
          <a:p>
            <a:r>
              <a:rPr lang="es-AR" sz="2400" b="1">
                <a:solidFill>
                  <a:srgbClr val="FFFFCC"/>
                </a:solidFill>
                <a:latin typeface="Tekton Pro Ext" pitchFamily="34" charset="0"/>
              </a:rPr>
              <a:t>Después, cuando las enfermeras revisaron sus míseras pertenencias, encontraron una poesía. Su calidad y contenido impresionaron tanto al personal, que todas las enfermeras querían una copia de la misma.</a:t>
            </a:r>
            <a:endParaRPr lang="sl-SI" sz="2400" b="1">
              <a:solidFill>
                <a:srgbClr val="FFFFCC"/>
              </a:solidFill>
              <a:latin typeface="Tekton Pro Ext" pitchFamily="34" charset="0"/>
            </a:endParaRPr>
          </a:p>
          <a:p>
            <a:endParaRPr lang="sl-SI" sz="2400" b="1">
              <a:solidFill>
                <a:srgbClr val="FFFFCC"/>
              </a:solidFill>
              <a:latin typeface="Tekton Pro Ext" pitchFamily="34" charset="0"/>
            </a:endParaRPr>
          </a:p>
          <a:p>
            <a:r>
              <a:rPr lang="sl-SI" sz="2400" b="1">
                <a:solidFill>
                  <a:srgbClr val="FFFFCC"/>
                </a:solidFill>
                <a:latin typeface="Tekton Pro Ext" pitchFamily="34" charset="0"/>
              </a:rPr>
              <a:t/>
            </a:r>
            <a:br>
              <a:rPr lang="sl-SI" sz="2400" b="1">
                <a:solidFill>
                  <a:srgbClr val="FFFFCC"/>
                </a:solidFill>
                <a:latin typeface="Tekton Pro Ext" pitchFamily="34" charset="0"/>
              </a:rPr>
            </a:br>
            <a:endParaRPr lang="sl-SI" sz="2400" b="1">
              <a:solidFill>
                <a:srgbClr val="FFFFCC"/>
              </a:solidFill>
              <a:latin typeface="Tekton Pro Ext" pitchFamily="34" charset="0"/>
            </a:endParaRPr>
          </a:p>
        </p:txBody>
      </p:sp>
      <p:pic>
        <p:nvPicPr>
          <p:cNvPr id="3077" name="Picture 5" descr="speakers_e0"/>
          <p:cNvPicPr>
            <a:picLocks noChangeAspect="1" noChangeArrowheads="1" noCrop="1"/>
          </p:cNvPicPr>
          <p:nvPr/>
        </p:nvPicPr>
        <p:blipFill>
          <a:blip r:embed="rId3"/>
          <a:srcRect/>
          <a:stretch>
            <a:fillRect/>
          </a:stretch>
        </p:blipFill>
        <p:spPr bwMode="auto">
          <a:xfrm>
            <a:off x="3995738" y="6451600"/>
            <a:ext cx="1354137" cy="40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es-AR" smtClean="0"/>
          </a:p>
        </p:txBody>
      </p:sp>
      <p:pic>
        <p:nvPicPr>
          <p:cNvPr id="4099" name="Picture 3" descr="_IGP0372"/>
          <p:cNvPicPr>
            <a:picLocks noGrp="1" noChangeAspect="1" noChangeArrowheads="1"/>
          </p:cNvPicPr>
          <p:nvPr>
            <p:ph type="body" idx="1"/>
          </p:nvPr>
        </p:nvPicPr>
        <p:blipFill>
          <a:blip r:embed="rId2"/>
          <a:srcRect/>
          <a:stretch>
            <a:fillRect/>
          </a:stretch>
        </p:blipFill>
        <p:spPr>
          <a:xfrm>
            <a:off x="0" y="0"/>
            <a:ext cx="9144000" cy="6858000"/>
          </a:xfrm>
          <a:noFill/>
        </p:spPr>
      </p:pic>
      <p:sp>
        <p:nvSpPr>
          <p:cNvPr id="4100" name="Rectangle 4"/>
          <p:cNvSpPr>
            <a:spLocks noChangeArrowheads="1"/>
          </p:cNvSpPr>
          <p:nvPr/>
        </p:nvSpPr>
        <p:spPr bwMode="auto">
          <a:xfrm>
            <a:off x="0" y="404813"/>
            <a:ext cx="9144000" cy="3416300"/>
          </a:xfrm>
          <a:prstGeom prst="rect">
            <a:avLst/>
          </a:prstGeom>
          <a:noFill/>
          <a:ln w="9525">
            <a:noFill/>
            <a:miter lim="800000"/>
            <a:headEnd/>
            <a:tailEnd/>
          </a:ln>
        </p:spPr>
        <p:txBody>
          <a:bodyPr>
            <a:spAutoFit/>
          </a:bodyPr>
          <a:lstStyle/>
          <a:p>
            <a:r>
              <a:rPr lang="es-AR" sz="2400" b="1">
                <a:solidFill>
                  <a:srgbClr val="FFFFCC"/>
                </a:solidFill>
                <a:latin typeface="Tekton Pro Ext" pitchFamily="34" charset="0"/>
              </a:rPr>
              <a:t>Una de ellas se llevó la copia a Irlanda. La única herencia que esta viejita legó a sus sucesores se hizo pública en la emisión de Navidad de las Noticias de la Unión para la Salud Mental de Irlanda del Norte. Este poema, sencillo pero elocuente, se presentó también con diapositivas.</a:t>
            </a:r>
            <a:endParaRPr lang="sl-SI" sz="2400" b="1">
              <a:solidFill>
                <a:srgbClr val="FFFFCC"/>
              </a:solidFill>
              <a:latin typeface="Tekton Pro Ext" pitchFamily="34" charset="0"/>
            </a:endParaRPr>
          </a:p>
          <a:p>
            <a:endParaRPr lang="sl-SI" sz="2400" b="1">
              <a:solidFill>
                <a:srgbClr val="FFFFCC"/>
              </a:solidFill>
              <a:latin typeface="Tekton Pro Ext" pitchFamily="34" charset="0"/>
            </a:endParaRPr>
          </a:p>
          <a:p>
            <a:endParaRPr lang="sl-SI" sz="2400" b="1">
              <a:solidFill>
                <a:srgbClr val="FFFFCC"/>
              </a:solidFill>
              <a:latin typeface="Tekton Pro Ext" pitchFamily="34" charset="0"/>
            </a:endParaRPr>
          </a:p>
          <a:p>
            <a:r>
              <a:rPr lang="sl-SI" sz="2400" b="1">
                <a:solidFill>
                  <a:srgbClr val="FFFFCC"/>
                </a:solidFill>
                <a:latin typeface="Tekton Pro Ext" pitchFamily="34" charset="0"/>
              </a:rPr>
              <a:t/>
            </a:r>
            <a:br>
              <a:rPr lang="sl-SI" sz="2400" b="1">
                <a:solidFill>
                  <a:srgbClr val="FFFFCC"/>
                </a:solidFill>
                <a:latin typeface="Tekton Pro Ext" pitchFamily="34" charset="0"/>
              </a:rPr>
            </a:br>
            <a:endParaRPr lang="sl-SI" sz="2400" b="1">
              <a:solidFill>
                <a:srgbClr val="FFFFCC"/>
              </a:solidFill>
              <a:latin typeface="Tekton Pro Ext" pitchFamily="34" charset="0"/>
            </a:endParaRPr>
          </a:p>
        </p:txBody>
      </p:sp>
      <p:pic>
        <p:nvPicPr>
          <p:cNvPr id="4101" name="Picture 5" descr="speakers_e0"/>
          <p:cNvPicPr>
            <a:picLocks noChangeAspect="1" noChangeArrowheads="1" noCrop="1"/>
          </p:cNvPicPr>
          <p:nvPr/>
        </p:nvPicPr>
        <p:blipFill>
          <a:blip r:embed="rId3"/>
          <a:srcRect/>
          <a:stretch>
            <a:fillRect/>
          </a:stretch>
        </p:blipFill>
        <p:spPr bwMode="auto">
          <a:xfrm>
            <a:off x="3995738" y="6451600"/>
            <a:ext cx="1354137" cy="40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es-AR" smtClean="0"/>
          </a:p>
        </p:txBody>
      </p:sp>
      <p:pic>
        <p:nvPicPr>
          <p:cNvPr id="5123" name="Picture 3" descr="_IGP0372"/>
          <p:cNvPicPr>
            <a:picLocks noGrp="1" noChangeAspect="1" noChangeArrowheads="1"/>
          </p:cNvPicPr>
          <p:nvPr>
            <p:ph type="body" idx="1"/>
          </p:nvPr>
        </p:nvPicPr>
        <p:blipFill>
          <a:blip r:embed="rId2"/>
          <a:srcRect/>
          <a:stretch>
            <a:fillRect/>
          </a:stretch>
        </p:blipFill>
        <p:spPr>
          <a:xfrm>
            <a:off x="0" y="0"/>
            <a:ext cx="9144000" cy="6919913"/>
          </a:xfrm>
          <a:noFill/>
        </p:spPr>
      </p:pic>
      <p:sp>
        <p:nvSpPr>
          <p:cNvPr id="5124" name="Rectangle 4"/>
          <p:cNvSpPr>
            <a:spLocks noChangeArrowheads="1"/>
          </p:cNvSpPr>
          <p:nvPr/>
        </p:nvSpPr>
        <p:spPr bwMode="auto">
          <a:xfrm>
            <a:off x="0" y="404813"/>
            <a:ext cx="9144000" cy="1570037"/>
          </a:xfrm>
          <a:prstGeom prst="rect">
            <a:avLst/>
          </a:prstGeom>
          <a:noFill/>
          <a:ln w="9525">
            <a:noFill/>
            <a:miter lim="800000"/>
            <a:headEnd/>
            <a:tailEnd/>
          </a:ln>
        </p:spPr>
        <p:txBody>
          <a:bodyPr>
            <a:spAutoFit/>
          </a:bodyPr>
          <a:lstStyle/>
          <a:p>
            <a:r>
              <a:rPr lang="es-AR" sz="2400" b="1">
                <a:solidFill>
                  <a:srgbClr val="FFFFCC"/>
                </a:solidFill>
                <a:latin typeface="Tekton Pro Ext" pitchFamily="34" charset="0"/>
              </a:rPr>
              <a:t>Así esta menuda viejita de Escocia, sin posesiones materiales que legarle a este mundo, es la autora de este poema “anónimo” que  circula por Internet.</a:t>
            </a:r>
            <a:endParaRPr lang="sl-SI" sz="2400" b="1">
              <a:solidFill>
                <a:srgbClr val="FFFFCC"/>
              </a:solidFill>
              <a:latin typeface="Tekton Pro Ext" pitchFamily="34" charset="0"/>
            </a:endParaRPr>
          </a:p>
          <a:p>
            <a:endParaRPr lang="sl-SI" sz="2400" b="1">
              <a:solidFill>
                <a:srgbClr val="FFFFCC"/>
              </a:solidFill>
              <a:latin typeface="Tekton Pro Ext" pitchFamily="34" charset="0"/>
            </a:endParaRPr>
          </a:p>
        </p:txBody>
      </p:sp>
      <p:pic>
        <p:nvPicPr>
          <p:cNvPr id="5125" name="Picture 5" descr="speakers_e0"/>
          <p:cNvPicPr>
            <a:picLocks noChangeAspect="1" noChangeArrowheads="1" noCrop="1"/>
          </p:cNvPicPr>
          <p:nvPr/>
        </p:nvPicPr>
        <p:blipFill>
          <a:blip r:embed="rId3"/>
          <a:srcRect/>
          <a:stretch>
            <a:fillRect/>
          </a:stretch>
        </p:blipFill>
        <p:spPr bwMode="auto">
          <a:xfrm>
            <a:off x="3995738" y="6451600"/>
            <a:ext cx="1354137" cy="40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Starica"/>
          <p:cNvPicPr>
            <a:picLocks noChangeAspect="1" noChangeArrowheads="1"/>
          </p:cNvPicPr>
          <p:nvPr/>
        </p:nvPicPr>
        <p:blipFill>
          <a:blip r:embed="rId2"/>
          <a:srcRect l="1876" t="3275" r="3356" b="4259"/>
          <a:stretch>
            <a:fillRect/>
          </a:stretch>
        </p:blipFill>
        <p:spPr bwMode="auto">
          <a:xfrm>
            <a:off x="0" y="0"/>
            <a:ext cx="9144000" cy="6858000"/>
          </a:xfrm>
          <a:prstGeom prst="rect">
            <a:avLst/>
          </a:prstGeom>
          <a:noFill/>
          <a:ln w="9525">
            <a:noFill/>
            <a:miter lim="800000"/>
            <a:headEnd/>
            <a:tailEnd/>
          </a:ln>
        </p:spPr>
      </p:pic>
      <p:sp>
        <p:nvSpPr>
          <p:cNvPr id="6150" name="Rectangle 8"/>
          <p:cNvSpPr>
            <a:spLocks noChangeArrowheads="1"/>
          </p:cNvSpPr>
          <p:nvPr/>
        </p:nvSpPr>
        <p:spPr bwMode="auto">
          <a:xfrm>
            <a:off x="4643438" y="428604"/>
            <a:ext cx="4286248" cy="1600438"/>
          </a:xfrm>
          <a:prstGeom prst="rect">
            <a:avLst/>
          </a:prstGeom>
          <a:noFill/>
          <a:ln w="9525">
            <a:noFill/>
            <a:miter lim="800000"/>
            <a:headEnd/>
            <a:tailEnd/>
          </a:ln>
        </p:spPr>
        <p:txBody>
          <a:bodyPr wrap="square" anchor="ctr">
            <a:spAutoFit/>
          </a:bodyPr>
          <a:lstStyle/>
          <a:p>
            <a:pPr algn="r"/>
            <a:r>
              <a:rPr lang="es-AR" sz="4000" dirty="0">
                <a:solidFill>
                  <a:srgbClr val="FFFFCC"/>
                </a:solidFill>
                <a:latin typeface="Tekton Pro Ext" pitchFamily="34" charset="0"/>
              </a:rPr>
              <a:t>La </a:t>
            </a:r>
            <a:r>
              <a:rPr lang="es-AR" sz="4000" dirty="0" smtClean="0">
                <a:solidFill>
                  <a:srgbClr val="FFFFCC"/>
                </a:solidFill>
                <a:latin typeface="Tekton Pro Ext" pitchFamily="34" charset="0"/>
              </a:rPr>
              <a:t>viejecita </a:t>
            </a:r>
          </a:p>
          <a:p>
            <a:pPr algn="r"/>
            <a:r>
              <a:rPr lang="es-AR" sz="4000" dirty="0" smtClean="0">
                <a:solidFill>
                  <a:srgbClr val="FFFFCC"/>
                </a:solidFill>
                <a:latin typeface="Tekton Pro Ext" pitchFamily="34" charset="0"/>
              </a:rPr>
              <a:t>con mal humor </a:t>
            </a:r>
            <a:r>
              <a:rPr lang="sl-SI" b="1" dirty="0"/>
              <a:t/>
            </a:r>
            <a:br>
              <a:rPr lang="sl-SI" b="1" dirty="0"/>
            </a:br>
            <a:endParaRPr lang="sl-SI"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p:txBody>
          <a:bodyPr/>
          <a:lstStyle/>
          <a:p>
            <a:pPr eaLnBrk="1" hangingPunct="1"/>
            <a:endParaRPr lang="es-AR" smtClean="0"/>
          </a:p>
        </p:txBody>
      </p:sp>
      <p:sp>
        <p:nvSpPr>
          <p:cNvPr id="7171" name="Rectangle 3"/>
          <p:cNvSpPr>
            <a:spLocks noGrp="1" noChangeArrowheads="1"/>
          </p:cNvSpPr>
          <p:nvPr>
            <p:ph type="subTitle" idx="1"/>
          </p:nvPr>
        </p:nvSpPr>
        <p:spPr/>
        <p:txBody>
          <a:bodyPr/>
          <a:lstStyle/>
          <a:p>
            <a:pPr eaLnBrk="1" hangingPunct="1"/>
            <a:endParaRPr lang="es-AR" smtClean="0"/>
          </a:p>
        </p:txBody>
      </p:sp>
      <p:pic>
        <p:nvPicPr>
          <p:cNvPr id="7172" name="Picture 4" descr="Starica"/>
          <p:cNvPicPr>
            <a:picLocks noChangeAspect="1" noChangeArrowheads="1"/>
          </p:cNvPicPr>
          <p:nvPr/>
        </p:nvPicPr>
        <p:blipFill>
          <a:blip r:embed="rId2"/>
          <a:srcRect l="1876" t="3275" r="3356" b="4259"/>
          <a:stretch>
            <a:fillRect/>
          </a:stretch>
        </p:blipFill>
        <p:spPr bwMode="auto">
          <a:xfrm>
            <a:off x="0" y="0"/>
            <a:ext cx="9144000" cy="6858000"/>
          </a:xfrm>
          <a:prstGeom prst="rect">
            <a:avLst/>
          </a:prstGeom>
          <a:noFill/>
          <a:ln w="9525">
            <a:noFill/>
            <a:miter lim="800000"/>
            <a:headEnd/>
            <a:tailEnd/>
          </a:ln>
        </p:spPr>
      </p:pic>
      <p:sp>
        <p:nvSpPr>
          <p:cNvPr id="7173" name="Text Box 5"/>
          <p:cNvSpPr txBox="1">
            <a:spLocks noChangeArrowheads="1"/>
          </p:cNvSpPr>
          <p:nvPr/>
        </p:nvSpPr>
        <p:spPr bwMode="auto">
          <a:xfrm>
            <a:off x="5940425" y="4941888"/>
            <a:ext cx="3311525"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Qué ven hermanas?</a:t>
            </a:r>
          </a:p>
          <a:p>
            <a:r>
              <a:rPr lang="es-AR" b="1">
                <a:solidFill>
                  <a:srgbClr val="FFFFCC"/>
                </a:solidFill>
                <a:latin typeface="Tekton Pro Ext" pitchFamily="34" charset="0"/>
              </a:rPr>
              <a:t>Qué ven?</a:t>
            </a:r>
          </a:p>
          <a:p>
            <a:r>
              <a:rPr lang="es-AR" b="1">
                <a:solidFill>
                  <a:srgbClr val="FFFFCC"/>
                </a:solidFill>
                <a:latin typeface="Tekton Pro Ext" pitchFamily="34" charset="0"/>
              </a:rPr>
              <a:t>Qué piensan</a:t>
            </a:r>
          </a:p>
          <a:p>
            <a:r>
              <a:rPr lang="es-AR" b="1">
                <a:solidFill>
                  <a:srgbClr val="FFFFCC"/>
                </a:solidFill>
                <a:latin typeface="Tekton Pro Ext" pitchFamily="34" charset="0"/>
              </a:rPr>
              <a:t>cuando  me miran?</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p:txBody>
          <a:bodyPr/>
          <a:lstStyle/>
          <a:p>
            <a:pPr eaLnBrk="1" hangingPunct="1"/>
            <a:endParaRPr lang="es-AR" smtClean="0"/>
          </a:p>
        </p:txBody>
      </p:sp>
      <p:sp>
        <p:nvSpPr>
          <p:cNvPr id="8195" name="Rectangle 3"/>
          <p:cNvSpPr>
            <a:spLocks noGrp="1" noChangeArrowheads="1"/>
          </p:cNvSpPr>
          <p:nvPr>
            <p:ph type="subTitle" idx="1"/>
          </p:nvPr>
        </p:nvSpPr>
        <p:spPr/>
        <p:txBody>
          <a:bodyPr/>
          <a:lstStyle/>
          <a:p>
            <a:pPr eaLnBrk="1" hangingPunct="1"/>
            <a:endParaRPr lang="es-AR" smtClean="0"/>
          </a:p>
        </p:txBody>
      </p:sp>
      <p:pic>
        <p:nvPicPr>
          <p:cNvPr id="819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8197" name="Text Box 5"/>
          <p:cNvSpPr txBox="1">
            <a:spLocks noChangeArrowheads="1"/>
          </p:cNvSpPr>
          <p:nvPr/>
        </p:nvSpPr>
        <p:spPr bwMode="auto">
          <a:xfrm>
            <a:off x="5580063" y="5013325"/>
            <a:ext cx="3906837" cy="2014538"/>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Una vieja malhumorada,</a:t>
            </a:r>
          </a:p>
          <a:p>
            <a:r>
              <a:rPr lang="es-AR" b="1">
                <a:solidFill>
                  <a:srgbClr val="FFFFCC"/>
                </a:solidFill>
                <a:latin typeface="Tekton Pro Ext" pitchFamily="34" charset="0"/>
              </a:rPr>
              <a:t>no demasiado inteligente,</a:t>
            </a:r>
          </a:p>
          <a:p>
            <a:r>
              <a:rPr lang="es-AR" b="1">
                <a:solidFill>
                  <a:srgbClr val="FFFFCC"/>
                </a:solidFill>
                <a:latin typeface="Tekton Pro Ext" pitchFamily="34" charset="0"/>
              </a:rPr>
              <a:t>de costumbres inciertas,</a:t>
            </a:r>
          </a:p>
          <a:p>
            <a:r>
              <a:rPr lang="es-AR" b="1">
                <a:solidFill>
                  <a:srgbClr val="FFFFCC"/>
                </a:solidFill>
                <a:latin typeface="Tekton Pro Ext" pitchFamily="34" charset="0"/>
              </a:rPr>
              <a:t>con sus ojos soñadores</a:t>
            </a:r>
          </a:p>
          <a:p>
            <a:r>
              <a:rPr lang="es-AR" b="1">
                <a:solidFill>
                  <a:srgbClr val="FFFFCC"/>
                </a:solidFill>
                <a:latin typeface="Tekton Pro Ext" pitchFamily="34" charset="0"/>
              </a:rPr>
              <a:t>fijos en la lejanía. </a:t>
            </a:r>
            <a:r>
              <a:rPr lang="sl-SI" b="1">
                <a:solidFill>
                  <a:srgbClr val="FFFFCC"/>
                </a:solidFill>
                <a:latin typeface="Tekton Pro Ext" pitchFamily="34" charset="0"/>
              </a:rPr>
              <a:t/>
            </a:r>
            <a:br>
              <a:rPr lang="sl-SI" b="1">
                <a:solidFill>
                  <a:srgbClr val="FFFFCC"/>
                </a:solidFill>
                <a:latin typeface="Tekton Pro Ext" pitchFamily="34" charset="0"/>
              </a:rPr>
            </a:br>
            <a:r>
              <a:rPr lang="sl-SI">
                <a:solidFill>
                  <a:srgbClr val="FFFFCC"/>
                </a:solidFill>
              </a:rPr>
              <a:t/>
            </a:r>
            <a:br>
              <a:rPr lang="sl-SI">
                <a:solidFill>
                  <a:srgbClr val="FFFFCC"/>
                </a:solidFill>
              </a:rPr>
            </a:br>
            <a:endParaRPr lang="sl-SI">
              <a:solidFill>
                <a:srgbClr val="FFFFCC"/>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p:txBody>
          <a:bodyPr/>
          <a:lstStyle/>
          <a:p>
            <a:pPr eaLnBrk="1" hangingPunct="1"/>
            <a:endParaRPr lang="es-AR" smtClean="0"/>
          </a:p>
        </p:txBody>
      </p:sp>
      <p:sp>
        <p:nvSpPr>
          <p:cNvPr id="9219" name="Rectangle 3"/>
          <p:cNvSpPr>
            <a:spLocks noGrp="1" noChangeArrowheads="1"/>
          </p:cNvSpPr>
          <p:nvPr>
            <p:ph type="subTitle" idx="1"/>
          </p:nvPr>
        </p:nvSpPr>
        <p:spPr/>
        <p:txBody>
          <a:bodyPr/>
          <a:lstStyle/>
          <a:p>
            <a:pPr eaLnBrk="1" hangingPunct="1"/>
            <a:endParaRPr lang="es-AR" smtClean="0"/>
          </a:p>
        </p:txBody>
      </p:sp>
      <p:pic>
        <p:nvPicPr>
          <p:cNvPr id="9220"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9221" name="Text Box 5"/>
          <p:cNvSpPr txBox="1">
            <a:spLocks noChangeArrowheads="1"/>
          </p:cNvSpPr>
          <p:nvPr/>
        </p:nvSpPr>
        <p:spPr bwMode="auto">
          <a:xfrm>
            <a:off x="5214938" y="5013325"/>
            <a:ext cx="3984625"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La vieja que escupe la comida</a:t>
            </a:r>
          </a:p>
          <a:p>
            <a:r>
              <a:rPr lang="es-AR" b="1">
                <a:solidFill>
                  <a:srgbClr val="FFFFCC"/>
                </a:solidFill>
                <a:latin typeface="Tekton Pro Ext" pitchFamily="34" charset="0"/>
              </a:rPr>
              <a:t>y no contesta</a:t>
            </a:r>
          </a:p>
          <a:p>
            <a:r>
              <a:rPr lang="es-AR" b="1">
                <a:solidFill>
                  <a:srgbClr val="FFFFCC"/>
                </a:solidFill>
                <a:latin typeface="Tekton Pro Ext" pitchFamily="34" charset="0"/>
              </a:rPr>
              <a:t>cuando tratan de convencerla</a:t>
            </a:r>
          </a:p>
          <a:p>
            <a:r>
              <a:rPr lang="es-AR" b="1">
                <a:solidFill>
                  <a:srgbClr val="FFFFCC"/>
                </a:solidFill>
                <a:latin typeface="Tekton Pro Ext" pitchFamily="34" charset="0"/>
              </a:rPr>
              <a:t>“Dele, haga un pequeño esfuerzo”</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p:txBody>
          <a:bodyPr/>
          <a:lstStyle/>
          <a:p>
            <a:pPr eaLnBrk="1" hangingPunct="1"/>
            <a:endParaRPr lang="es-AR" smtClean="0"/>
          </a:p>
        </p:txBody>
      </p:sp>
      <p:sp>
        <p:nvSpPr>
          <p:cNvPr id="10243" name="Rectangle 3"/>
          <p:cNvSpPr>
            <a:spLocks noGrp="1" noChangeArrowheads="1"/>
          </p:cNvSpPr>
          <p:nvPr>
            <p:ph type="subTitle" idx="1"/>
          </p:nvPr>
        </p:nvSpPr>
        <p:spPr/>
        <p:txBody>
          <a:bodyPr/>
          <a:lstStyle/>
          <a:p>
            <a:pPr eaLnBrk="1" hangingPunct="1"/>
            <a:endParaRPr lang="es-AR" smtClean="0"/>
          </a:p>
        </p:txBody>
      </p:sp>
      <p:pic>
        <p:nvPicPr>
          <p:cNvPr id="10244"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0245" name="Text Box 5"/>
          <p:cNvSpPr txBox="1">
            <a:spLocks noChangeArrowheads="1"/>
          </p:cNvSpPr>
          <p:nvPr/>
        </p:nvSpPr>
        <p:spPr bwMode="auto">
          <a:xfrm>
            <a:off x="5286375" y="5013325"/>
            <a:ext cx="3678238" cy="2308225"/>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La viejita, quien ustedes creen que no se da cuenta de las cosas que ustedes hacen y que continuamente pierde el guante o el zapato.</a:t>
            </a: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p:txBody>
          <a:bodyPr/>
          <a:lstStyle/>
          <a:p>
            <a:pPr eaLnBrk="1" hangingPunct="1"/>
            <a:endParaRPr lang="es-AR" smtClean="0"/>
          </a:p>
        </p:txBody>
      </p:sp>
      <p:sp>
        <p:nvSpPr>
          <p:cNvPr id="11267" name="Rectangle 3"/>
          <p:cNvSpPr>
            <a:spLocks noGrp="1" noChangeArrowheads="1"/>
          </p:cNvSpPr>
          <p:nvPr>
            <p:ph type="subTitle" idx="1"/>
          </p:nvPr>
        </p:nvSpPr>
        <p:spPr/>
        <p:txBody>
          <a:bodyPr/>
          <a:lstStyle/>
          <a:p>
            <a:pPr eaLnBrk="1" hangingPunct="1"/>
            <a:endParaRPr lang="es-AR" smtClean="0"/>
          </a:p>
        </p:txBody>
      </p:sp>
      <p:pic>
        <p:nvPicPr>
          <p:cNvPr id="11268"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1269" name="Text Box 5"/>
          <p:cNvSpPr txBox="1">
            <a:spLocks noChangeArrowheads="1"/>
          </p:cNvSpPr>
          <p:nvPr/>
        </p:nvSpPr>
        <p:spPr bwMode="auto">
          <a:xfrm>
            <a:off x="5148263" y="5013325"/>
            <a:ext cx="4829175" cy="2586038"/>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La viejita, quien contra su voluntad,</a:t>
            </a:r>
          </a:p>
          <a:p>
            <a:r>
              <a:rPr lang="es-AR" b="1">
                <a:solidFill>
                  <a:srgbClr val="FFFFCC"/>
                </a:solidFill>
                <a:latin typeface="Tekton Pro Ext" pitchFamily="34" charset="0"/>
              </a:rPr>
              <a:t>pero mansamente les permite </a:t>
            </a:r>
          </a:p>
          <a:p>
            <a:r>
              <a:rPr lang="es-AR" b="1">
                <a:solidFill>
                  <a:srgbClr val="FFFFCC"/>
                </a:solidFill>
                <a:latin typeface="Tekton Pro Ext" pitchFamily="34" charset="0"/>
              </a:rPr>
              <a:t>que hagan lo que quieran,</a:t>
            </a:r>
          </a:p>
          <a:p>
            <a:r>
              <a:rPr lang="es-AR" b="1">
                <a:solidFill>
                  <a:srgbClr val="FFFFCC"/>
                </a:solidFill>
                <a:latin typeface="Tekton Pro Ext" pitchFamily="34" charset="0"/>
              </a:rPr>
              <a:t>que la bañen y alimenten,</a:t>
            </a:r>
          </a:p>
          <a:p>
            <a:r>
              <a:rPr lang="es-AR" b="1">
                <a:solidFill>
                  <a:srgbClr val="FFFFCC"/>
                </a:solidFill>
                <a:latin typeface="Tekton Pro Ext" pitchFamily="34" charset="0"/>
              </a:rPr>
              <a:t>sólo para que así pase el largo día.</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p:txBody>
          <a:bodyPr/>
          <a:lstStyle/>
          <a:p>
            <a:pPr eaLnBrk="1" hangingPunct="1"/>
            <a:endParaRPr lang="es-AR" smtClean="0"/>
          </a:p>
        </p:txBody>
      </p:sp>
      <p:sp>
        <p:nvSpPr>
          <p:cNvPr id="12291" name="Rectangle 3"/>
          <p:cNvSpPr>
            <a:spLocks noGrp="1" noChangeArrowheads="1"/>
          </p:cNvSpPr>
          <p:nvPr>
            <p:ph type="subTitle" idx="1"/>
          </p:nvPr>
        </p:nvSpPr>
        <p:spPr/>
        <p:txBody>
          <a:bodyPr/>
          <a:lstStyle/>
          <a:p>
            <a:pPr eaLnBrk="1" hangingPunct="1"/>
            <a:endParaRPr lang="es-AR" smtClean="0"/>
          </a:p>
        </p:txBody>
      </p:sp>
      <p:pic>
        <p:nvPicPr>
          <p:cNvPr id="12292"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2293" name="Text Box 5"/>
          <p:cNvSpPr txBox="1">
            <a:spLocks noChangeArrowheads="1"/>
          </p:cNvSpPr>
          <p:nvPr/>
        </p:nvSpPr>
        <p:spPr bwMode="auto">
          <a:xfrm>
            <a:off x="5364163" y="4941888"/>
            <a:ext cx="3590925" cy="1754187"/>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Es esto lo que piensan?</a:t>
            </a:r>
          </a:p>
          <a:p>
            <a:r>
              <a:rPr lang="es-AR" b="1">
                <a:solidFill>
                  <a:srgbClr val="FFFFCC"/>
                </a:solidFill>
                <a:latin typeface="Tekton Pro Ext" pitchFamily="34" charset="0"/>
              </a:rPr>
              <a:t>Es esto lo que ven?</a:t>
            </a:r>
          </a:p>
          <a:p>
            <a:r>
              <a:rPr lang="es-AR" b="1">
                <a:solidFill>
                  <a:srgbClr val="FFFFCC"/>
                </a:solidFill>
                <a:latin typeface="Tekton Pro Ext" pitchFamily="34" charset="0"/>
              </a:rPr>
              <a:t>Si es así, abran los ojos, hermanas,</a:t>
            </a:r>
          </a:p>
          <a:p>
            <a:r>
              <a:rPr lang="es-AR" b="1">
                <a:solidFill>
                  <a:srgbClr val="FFFFCC"/>
                </a:solidFill>
                <a:latin typeface="Tekton Pro Ext" pitchFamily="34" charset="0"/>
              </a:rPr>
              <a:t>porque esto que ustedes ven no soy yo!</a:t>
            </a: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p:txBody>
          <a:bodyPr/>
          <a:lstStyle/>
          <a:p>
            <a:pPr eaLnBrk="1" hangingPunct="1"/>
            <a:endParaRPr lang="es-AR" smtClean="0"/>
          </a:p>
        </p:txBody>
      </p:sp>
      <p:sp>
        <p:nvSpPr>
          <p:cNvPr id="13315" name="Rectangle 3"/>
          <p:cNvSpPr>
            <a:spLocks noGrp="1" noChangeArrowheads="1"/>
          </p:cNvSpPr>
          <p:nvPr>
            <p:ph type="subTitle" idx="1"/>
          </p:nvPr>
        </p:nvSpPr>
        <p:spPr/>
        <p:txBody>
          <a:bodyPr/>
          <a:lstStyle/>
          <a:p>
            <a:pPr eaLnBrk="1" hangingPunct="1"/>
            <a:endParaRPr lang="es-AR" smtClean="0"/>
          </a:p>
        </p:txBody>
      </p:sp>
      <p:pic>
        <p:nvPicPr>
          <p:cNvPr id="1331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3317" name="Text Box 5"/>
          <p:cNvSpPr txBox="1">
            <a:spLocks noChangeArrowheads="1"/>
          </p:cNvSpPr>
          <p:nvPr/>
        </p:nvSpPr>
        <p:spPr bwMode="auto">
          <a:xfrm>
            <a:off x="5292725" y="4941888"/>
            <a:ext cx="3629025" cy="3140075"/>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Les voy a contar quién soy,</a:t>
            </a:r>
          </a:p>
          <a:p>
            <a:r>
              <a:rPr lang="es-AR" b="1">
                <a:solidFill>
                  <a:srgbClr val="FFFFCC"/>
                </a:solidFill>
                <a:latin typeface="Tekton Pro Ext" pitchFamily="34" charset="0"/>
              </a:rPr>
              <a:t>cuando aquí estoy sentada tan </a:t>
            </a:r>
          </a:p>
          <a:p>
            <a:r>
              <a:rPr lang="es-AR" b="1">
                <a:solidFill>
                  <a:srgbClr val="FFFFCC"/>
                </a:solidFill>
                <a:latin typeface="Tekton Pro Ext" pitchFamily="34" charset="0"/>
              </a:rPr>
              <a:t>tranquila,</a:t>
            </a:r>
          </a:p>
          <a:p>
            <a:r>
              <a:rPr lang="es-AR" b="1">
                <a:solidFill>
                  <a:srgbClr val="FFFFCC"/>
                </a:solidFill>
                <a:latin typeface="Tekton Pro Ext" pitchFamily="34" charset="0"/>
              </a:rPr>
              <a:t>tal como me ordenan,</a:t>
            </a:r>
          </a:p>
          <a:p>
            <a:r>
              <a:rPr lang="es-AR" b="1">
                <a:solidFill>
                  <a:srgbClr val="FFFFCC"/>
                </a:solidFill>
                <a:latin typeface="Tekton Pro Ext" pitchFamily="34" charset="0"/>
              </a:rPr>
              <a:t>cuando como por orden de ustedes.</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p:txBody>
          <a:bodyPr/>
          <a:lstStyle/>
          <a:p>
            <a:pPr eaLnBrk="1" hangingPunct="1"/>
            <a:endParaRPr lang="es-AR" smtClean="0"/>
          </a:p>
        </p:txBody>
      </p:sp>
      <p:sp>
        <p:nvSpPr>
          <p:cNvPr id="14339" name="Rectangle 3"/>
          <p:cNvSpPr>
            <a:spLocks noGrp="1" noChangeArrowheads="1"/>
          </p:cNvSpPr>
          <p:nvPr>
            <p:ph type="subTitle" idx="1"/>
          </p:nvPr>
        </p:nvSpPr>
        <p:spPr/>
        <p:txBody>
          <a:bodyPr/>
          <a:lstStyle/>
          <a:p>
            <a:pPr eaLnBrk="1" hangingPunct="1"/>
            <a:endParaRPr lang="es-AR" smtClean="0"/>
          </a:p>
        </p:txBody>
      </p:sp>
      <p:pic>
        <p:nvPicPr>
          <p:cNvPr id="14340"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4341" name="Text Box 5"/>
          <p:cNvSpPr txBox="1">
            <a:spLocks noChangeArrowheads="1"/>
          </p:cNvSpPr>
          <p:nvPr/>
        </p:nvSpPr>
        <p:spPr bwMode="auto">
          <a:xfrm>
            <a:off x="5357813" y="4843463"/>
            <a:ext cx="3676650" cy="2032000"/>
          </a:xfrm>
          <a:prstGeom prst="rect">
            <a:avLst/>
          </a:prstGeom>
          <a:noFill/>
          <a:ln w="9525">
            <a:noFill/>
            <a:miter lim="800000"/>
            <a:headEnd/>
            <a:tailEnd/>
          </a:ln>
        </p:spPr>
        <p:txBody>
          <a:bodyPr>
            <a:spAutoFit/>
          </a:bodyPr>
          <a:lstStyle/>
          <a:p>
            <a:r>
              <a:rPr lang="es-AR" b="1">
                <a:solidFill>
                  <a:schemeClr val="bg1"/>
                </a:solidFill>
                <a:latin typeface="Tekton Pro Ext" pitchFamily="34" charset="0"/>
              </a:rPr>
              <a:t>Soy una niñita de diez años</a:t>
            </a:r>
          </a:p>
          <a:p>
            <a:r>
              <a:rPr lang="es-AR" b="1">
                <a:solidFill>
                  <a:schemeClr val="bg1"/>
                </a:solidFill>
                <a:latin typeface="Tekton Pro Ext" pitchFamily="34" charset="0"/>
              </a:rPr>
              <a:t>que tiene padre y madre,</a:t>
            </a:r>
          </a:p>
          <a:p>
            <a:r>
              <a:rPr lang="es-AR" b="1">
                <a:solidFill>
                  <a:schemeClr val="bg1"/>
                </a:solidFill>
                <a:latin typeface="Tekton Pro Ext" pitchFamily="34" charset="0"/>
              </a:rPr>
              <a:t>hermanos y hermanas,</a:t>
            </a:r>
          </a:p>
          <a:p>
            <a:r>
              <a:rPr lang="es-AR" b="1">
                <a:solidFill>
                  <a:schemeClr val="bg1"/>
                </a:solidFill>
                <a:latin typeface="Tekton Pro Ext" pitchFamily="34" charset="0"/>
              </a:rPr>
              <a:t>que se aman.</a:t>
            </a: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p:txBody>
          <a:bodyPr/>
          <a:lstStyle/>
          <a:p>
            <a:pPr eaLnBrk="1" hangingPunct="1"/>
            <a:endParaRPr lang="es-AR" smtClean="0"/>
          </a:p>
        </p:txBody>
      </p:sp>
      <p:sp>
        <p:nvSpPr>
          <p:cNvPr id="15363" name="Rectangle 3"/>
          <p:cNvSpPr>
            <a:spLocks noGrp="1" noChangeArrowheads="1"/>
          </p:cNvSpPr>
          <p:nvPr>
            <p:ph type="subTitle" idx="1"/>
          </p:nvPr>
        </p:nvSpPr>
        <p:spPr/>
        <p:txBody>
          <a:bodyPr/>
          <a:lstStyle/>
          <a:p>
            <a:pPr eaLnBrk="1" hangingPunct="1"/>
            <a:endParaRPr lang="es-AR" smtClean="0"/>
          </a:p>
        </p:txBody>
      </p:sp>
      <p:pic>
        <p:nvPicPr>
          <p:cNvPr id="15364"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5365" name="Rectangle 6"/>
          <p:cNvSpPr>
            <a:spLocks noChangeArrowheads="1"/>
          </p:cNvSpPr>
          <p:nvPr/>
        </p:nvSpPr>
        <p:spPr bwMode="auto">
          <a:xfrm>
            <a:off x="5000625" y="4892675"/>
            <a:ext cx="4324350" cy="2308225"/>
          </a:xfrm>
          <a:prstGeom prst="rect">
            <a:avLst/>
          </a:prstGeom>
          <a:noFill/>
          <a:ln w="9525">
            <a:noFill/>
            <a:miter lim="800000"/>
            <a:headEnd/>
            <a:tailEnd/>
          </a:ln>
        </p:spPr>
        <p:txBody>
          <a:bodyPr anchor="ctr">
            <a:spAutoFit/>
          </a:bodyPr>
          <a:lstStyle/>
          <a:p>
            <a:r>
              <a:rPr lang="es-AR" b="1">
                <a:solidFill>
                  <a:srgbClr val="FFFFCC"/>
                </a:solidFill>
                <a:latin typeface="Tekton Pro Ext" pitchFamily="34" charset="0"/>
              </a:rPr>
              <a:t>Soy una jovencita de dieciséis años,</a:t>
            </a:r>
          </a:p>
          <a:p>
            <a:r>
              <a:rPr lang="es-AR" b="1">
                <a:solidFill>
                  <a:srgbClr val="FFFFCC"/>
                </a:solidFill>
                <a:latin typeface="Tekton Pro Ext" pitchFamily="34" charset="0"/>
              </a:rPr>
              <a:t>con alas en los pies,</a:t>
            </a:r>
          </a:p>
          <a:p>
            <a:r>
              <a:rPr lang="es-AR" b="1">
                <a:solidFill>
                  <a:srgbClr val="FFFFCC"/>
                </a:solidFill>
                <a:latin typeface="Tekton Pro Ext" pitchFamily="34" charset="0"/>
              </a:rPr>
              <a:t>que sueña que pronto</a:t>
            </a:r>
          </a:p>
          <a:p>
            <a:r>
              <a:rPr lang="es-AR" b="1">
                <a:solidFill>
                  <a:srgbClr val="FFFFCC"/>
                </a:solidFill>
                <a:latin typeface="Tekton Pro Ext" pitchFamily="34" charset="0"/>
              </a:rPr>
              <a:t>encontrará a su amado.</a:t>
            </a: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p:txBody>
          <a:bodyPr/>
          <a:lstStyle/>
          <a:p>
            <a:pPr eaLnBrk="1" hangingPunct="1"/>
            <a:endParaRPr lang="es-AR" smtClean="0"/>
          </a:p>
        </p:txBody>
      </p:sp>
      <p:sp>
        <p:nvSpPr>
          <p:cNvPr id="16387" name="Rectangle 3"/>
          <p:cNvSpPr>
            <a:spLocks noGrp="1" noChangeArrowheads="1"/>
          </p:cNvSpPr>
          <p:nvPr>
            <p:ph type="subTitle" idx="1"/>
          </p:nvPr>
        </p:nvSpPr>
        <p:spPr/>
        <p:txBody>
          <a:bodyPr/>
          <a:lstStyle/>
          <a:p>
            <a:pPr eaLnBrk="1" hangingPunct="1"/>
            <a:endParaRPr lang="es-AR" smtClean="0"/>
          </a:p>
        </p:txBody>
      </p:sp>
      <p:pic>
        <p:nvPicPr>
          <p:cNvPr id="16388"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6389" name="Text Box 5"/>
          <p:cNvSpPr txBox="1">
            <a:spLocks noChangeArrowheads="1"/>
          </p:cNvSpPr>
          <p:nvPr/>
        </p:nvSpPr>
        <p:spPr bwMode="auto">
          <a:xfrm>
            <a:off x="5219700" y="4941888"/>
            <a:ext cx="4244975"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Soy una novia a los veinte,</a:t>
            </a:r>
          </a:p>
          <a:p>
            <a:r>
              <a:rPr lang="es-AR" b="1">
                <a:solidFill>
                  <a:srgbClr val="FFFFCC"/>
                </a:solidFill>
                <a:latin typeface="Tekton Pro Ext" pitchFamily="34" charset="0"/>
              </a:rPr>
              <a:t>mi corazón da brincos,</a:t>
            </a:r>
          </a:p>
          <a:p>
            <a:r>
              <a:rPr lang="es-AR" b="1">
                <a:solidFill>
                  <a:srgbClr val="FFFFCC"/>
                </a:solidFill>
                <a:latin typeface="Tekton Pro Ext" pitchFamily="34" charset="0"/>
              </a:rPr>
              <a:t>cuando hago la promesa</a:t>
            </a:r>
          </a:p>
          <a:p>
            <a:r>
              <a:rPr lang="es-AR" b="1">
                <a:solidFill>
                  <a:srgbClr val="FFFFCC"/>
                </a:solidFill>
                <a:latin typeface="Tekton Pro Ext" pitchFamily="34" charset="0"/>
              </a:rPr>
              <a:t>que me ata hasta el fin de mi vida.</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p:txBody>
          <a:bodyPr/>
          <a:lstStyle/>
          <a:p>
            <a:pPr eaLnBrk="1" hangingPunct="1"/>
            <a:endParaRPr lang="es-AR" smtClean="0"/>
          </a:p>
        </p:txBody>
      </p:sp>
      <p:sp>
        <p:nvSpPr>
          <p:cNvPr id="17411" name="Rectangle 3"/>
          <p:cNvSpPr>
            <a:spLocks noGrp="1" noChangeArrowheads="1"/>
          </p:cNvSpPr>
          <p:nvPr>
            <p:ph type="subTitle" idx="1"/>
          </p:nvPr>
        </p:nvSpPr>
        <p:spPr/>
        <p:txBody>
          <a:bodyPr/>
          <a:lstStyle/>
          <a:p>
            <a:pPr eaLnBrk="1" hangingPunct="1"/>
            <a:endParaRPr lang="es-AR" smtClean="0"/>
          </a:p>
        </p:txBody>
      </p:sp>
      <p:pic>
        <p:nvPicPr>
          <p:cNvPr id="17412"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7413" name="Text Box 5"/>
          <p:cNvSpPr txBox="1">
            <a:spLocks noChangeArrowheads="1"/>
          </p:cNvSpPr>
          <p:nvPr/>
        </p:nvSpPr>
        <p:spPr bwMode="auto">
          <a:xfrm>
            <a:off x="5435600" y="4941888"/>
            <a:ext cx="3633788"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Ahora tengo veinticinco,</a:t>
            </a:r>
          </a:p>
          <a:p>
            <a:r>
              <a:rPr lang="es-AR" b="1">
                <a:solidFill>
                  <a:srgbClr val="FFFFCC"/>
                </a:solidFill>
                <a:latin typeface="Tekton Pro Ext" pitchFamily="34" charset="0"/>
              </a:rPr>
              <a:t>tengo mis hijos,</a:t>
            </a:r>
          </a:p>
          <a:p>
            <a:r>
              <a:rPr lang="es-AR" b="1">
                <a:solidFill>
                  <a:srgbClr val="FFFFCC"/>
                </a:solidFill>
                <a:latin typeface="Tekton Pro Ext" pitchFamily="34" charset="0"/>
              </a:rPr>
              <a:t>quienes necesitan que los guíe,</a:t>
            </a:r>
          </a:p>
          <a:p>
            <a:r>
              <a:rPr lang="es-AR" b="1">
                <a:solidFill>
                  <a:srgbClr val="FFFFCC"/>
                </a:solidFill>
                <a:latin typeface="Tekton Pro Ext" pitchFamily="34" charset="0"/>
              </a:rPr>
              <a:t>tengo un hogar seguro y feliz.</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p:txBody>
          <a:bodyPr/>
          <a:lstStyle/>
          <a:p>
            <a:pPr eaLnBrk="1" hangingPunct="1"/>
            <a:endParaRPr lang="es-AR" smtClean="0"/>
          </a:p>
        </p:txBody>
      </p:sp>
      <p:sp>
        <p:nvSpPr>
          <p:cNvPr id="18435" name="Rectangle 3"/>
          <p:cNvSpPr>
            <a:spLocks noGrp="1" noChangeArrowheads="1"/>
          </p:cNvSpPr>
          <p:nvPr>
            <p:ph type="subTitle" idx="1"/>
          </p:nvPr>
        </p:nvSpPr>
        <p:spPr/>
        <p:txBody>
          <a:bodyPr/>
          <a:lstStyle/>
          <a:p>
            <a:pPr eaLnBrk="1" hangingPunct="1"/>
            <a:endParaRPr lang="es-AR" smtClean="0"/>
          </a:p>
        </p:txBody>
      </p:sp>
      <p:pic>
        <p:nvPicPr>
          <p:cNvPr id="1843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8437" name="Text Box 5"/>
          <p:cNvSpPr txBox="1">
            <a:spLocks noChangeArrowheads="1"/>
          </p:cNvSpPr>
          <p:nvPr/>
        </p:nvSpPr>
        <p:spPr bwMode="auto">
          <a:xfrm>
            <a:off x="5219700" y="5013325"/>
            <a:ext cx="4273550" cy="2308225"/>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Soy mujer a los treinta,</a:t>
            </a:r>
          </a:p>
          <a:p>
            <a:r>
              <a:rPr lang="es-AR" b="1">
                <a:solidFill>
                  <a:srgbClr val="FFFFCC"/>
                </a:solidFill>
                <a:latin typeface="Tekton Pro Ext" pitchFamily="34" charset="0"/>
              </a:rPr>
              <a:t>los hijos crecen rápido,</a:t>
            </a:r>
          </a:p>
          <a:p>
            <a:r>
              <a:rPr lang="es-AR" b="1">
                <a:solidFill>
                  <a:srgbClr val="FFFFCC"/>
                </a:solidFill>
                <a:latin typeface="Tekton Pro Ext" pitchFamily="34" charset="0"/>
              </a:rPr>
              <a:t>estamos unidos con lazos</a:t>
            </a:r>
          </a:p>
          <a:p>
            <a:r>
              <a:rPr lang="es-AR" b="1">
                <a:solidFill>
                  <a:srgbClr val="FFFFCC"/>
                </a:solidFill>
                <a:latin typeface="Tekton Pro Ext" pitchFamily="34" charset="0"/>
              </a:rPr>
              <a:t>que deberían durar para siempre.</a:t>
            </a: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p:txBody>
          <a:bodyPr/>
          <a:lstStyle/>
          <a:p>
            <a:pPr eaLnBrk="1" hangingPunct="1"/>
            <a:endParaRPr lang="es-AR" smtClean="0"/>
          </a:p>
        </p:txBody>
      </p:sp>
      <p:sp>
        <p:nvSpPr>
          <p:cNvPr id="19459" name="Rectangle 3"/>
          <p:cNvSpPr>
            <a:spLocks noGrp="1" noChangeArrowheads="1"/>
          </p:cNvSpPr>
          <p:nvPr>
            <p:ph type="subTitle" idx="1"/>
          </p:nvPr>
        </p:nvSpPr>
        <p:spPr/>
        <p:txBody>
          <a:bodyPr/>
          <a:lstStyle/>
          <a:p>
            <a:pPr eaLnBrk="1" hangingPunct="1"/>
            <a:endParaRPr lang="es-AR" smtClean="0"/>
          </a:p>
        </p:txBody>
      </p:sp>
      <p:pic>
        <p:nvPicPr>
          <p:cNvPr id="19460"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19461" name="Text Box 5"/>
          <p:cNvSpPr txBox="1">
            <a:spLocks noChangeArrowheads="1"/>
          </p:cNvSpPr>
          <p:nvPr/>
        </p:nvSpPr>
        <p:spPr bwMode="auto">
          <a:xfrm>
            <a:off x="4786313" y="4941888"/>
            <a:ext cx="4462462"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Cuando cumplo cuarenta</a:t>
            </a:r>
          </a:p>
          <a:p>
            <a:r>
              <a:rPr lang="es-AR" b="1">
                <a:solidFill>
                  <a:srgbClr val="FFFFCC"/>
                </a:solidFill>
                <a:latin typeface="Tekton Pro Ext" pitchFamily="34" charset="0"/>
              </a:rPr>
              <a:t>mis hijos ya crecieron</a:t>
            </a:r>
          </a:p>
          <a:p>
            <a:r>
              <a:rPr lang="es-AR" b="1">
                <a:solidFill>
                  <a:srgbClr val="FFFFCC"/>
                </a:solidFill>
                <a:latin typeface="Tekton Pro Ext" pitchFamily="34" charset="0"/>
              </a:rPr>
              <a:t>y no están en casa,</a:t>
            </a:r>
          </a:p>
          <a:p>
            <a:r>
              <a:rPr lang="es-AR" b="1">
                <a:solidFill>
                  <a:srgbClr val="FFFFCC"/>
                </a:solidFill>
                <a:latin typeface="Tekton Pro Ext" pitchFamily="34" charset="0"/>
              </a:rPr>
              <a:t>pero a mi lado está mi esposo</a:t>
            </a:r>
          </a:p>
          <a:p>
            <a:r>
              <a:rPr lang="es-AR" b="1">
                <a:solidFill>
                  <a:srgbClr val="FFFFCC"/>
                </a:solidFill>
                <a:latin typeface="Tekton Pro Ext" pitchFamily="34" charset="0"/>
              </a:rPr>
              <a:t>que se ocupa de que yo no esté triste. </a:t>
            </a: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p:txBody>
          <a:bodyPr/>
          <a:lstStyle/>
          <a:p>
            <a:pPr eaLnBrk="1" hangingPunct="1"/>
            <a:endParaRPr lang="es-AR" smtClean="0"/>
          </a:p>
        </p:txBody>
      </p:sp>
      <p:sp>
        <p:nvSpPr>
          <p:cNvPr id="20483" name="Rectangle 3"/>
          <p:cNvSpPr>
            <a:spLocks noGrp="1" noChangeArrowheads="1"/>
          </p:cNvSpPr>
          <p:nvPr>
            <p:ph type="subTitle" idx="1"/>
          </p:nvPr>
        </p:nvSpPr>
        <p:spPr/>
        <p:txBody>
          <a:bodyPr/>
          <a:lstStyle/>
          <a:p>
            <a:pPr eaLnBrk="1" hangingPunct="1"/>
            <a:endParaRPr lang="es-AR" smtClean="0"/>
          </a:p>
        </p:txBody>
      </p:sp>
      <p:pic>
        <p:nvPicPr>
          <p:cNvPr id="20484"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0485" name="Text Box 5"/>
          <p:cNvSpPr txBox="1">
            <a:spLocks noChangeArrowheads="1"/>
          </p:cNvSpPr>
          <p:nvPr/>
        </p:nvSpPr>
        <p:spPr bwMode="auto">
          <a:xfrm>
            <a:off x="5651500" y="4868863"/>
            <a:ext cx="3600450" cy="2586037"/>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A los cincuenta, otra vez,</a:t>
            </a:r>
          </a:p>
          <a:p>
            <a:r>
              <a:rPr lang="es-AR" b="1">
                <a:solidFill>
                  <a:srgbClr val="FFFFCC"/>
                </a:solidFill>
                <a:latin typeface="Tekton Pro Ext" pitchFamily="34" charset="0"/>
              </a:rPr>
              <a:t>sobre mis rodillas</a:t>
            </a:r>
          </a:p>
          <a:p>
            <a:r>
              <a:rPr lang="es-AR" b="1">
                <a:solidFill>
                  <a:srgbClr val="FFFFCC"/>
                </a:solidFill>
                <a:latin typeface="Tekton Pro Ext" pitchFamily="34" charset="0"/>
              </a:rPr>
              <a:t>juegan los bebés,</a:t>
            </a:r>
          </a:p>
          <a:p>
            <a:r>
              <a:rPr lang="es-AR" b="1">
                <a:solidFill>
                  <a:srgbClr val="FFFFCC"/>
                </a:solidFill>
                <a:latin typeface="Tekton Pro Ext" pitchFamily="34" charset="0"/>
              </a:rPr>
              <a:t>de nuevo conozco a los niños,</a:t>
            </a:r>
          </a:p>
          <a:p>
            <a:r>
              <a:rPr lang="es-AR" b="1">
                <a:solidFill>
                  <a:srgbClr val="FFFFCC"/>
                </a:solidFill>
                <a:latin typeface="Tekton Pro Ext" pitchFamily="34" charset="0"/>
              </a:rPr>
              <a:t>a mis seres amados y a mí.</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p:txBody>
          <a:bodyPr/>
          <a:lstStyle/>
          <a:p>
            <a:pPr eaLnBrk="1" hangingPunct="1"/>
            <a:endParaRPr lang="es-AR" smtClean="0"/>
          </a:p>
        </p:txBody>
      </p:sp>
      <p:sp>
        <p:nvSpPr>
          <p:cNvPr id="21507" name="Rectangle 3"/>
          <p:cNvSpPr>
            <a:spLocks noGrp="1" noChangeArrowheads="1"/>
          </p:cNvSpPr>
          <p:nvPr>
            <p:ph type="subTitle" idx="1"/>
          </p:nvPr>
        </p:nvSpPr>
        <p:spPr/>
        <p:txBody>
          <a:bodyPr/>
          <a:lstStyle/>
          <a:p>
            <a:pPr eaLnBrk="1" hangingPunct="1"/>
            <a:endParaRPr lang="es-AR" smtClean="0"/>
          </a:p>
        </p:txBody>
      </p:sp>
      <p:pic>
        <p:nvPicPr>
          <p:cNvPr id="21508"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1509" name="Text Box 5"/>
          <p:cNvSpPr txBox="1">
            <a:spLocks noChangeArrowheads="1"/>
          </p:cNvSpPr>
          <p:nvPr/>
        </p:nvSpPr>
        <p:spPr bwMode="auto">
          <a:xfrm>
            <a:off x="4932363" y="5013325"/>
            <a:ext cx="4852987" cy="2032000"/>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Sobre mí se ciernen nubes oscuras,</a:t>
            </a:r>
          </a:p>
          <a:p>
            <a:r>
              <a:rPr lang="es-AR" b="1">
                <a:solidFill>
                  <a:srgbClr val="FFFFCC"/>
                </a:solidFill>
                <a:latin typeface="Tekton Pro Ext" pitchFamily="34" charset="0"/>
              </a:rPr>
              <a:t>mi esposo ha muerto,</a:t>
            </a:r>
          </a:p>
          <a:p>
            <a:r>
              <a:rPr lang="es-AR" b="1">
                <a:solidFill>
                  <a:srgbClr val="FFFFCC"/>
                </a:solidFill>
                <a:latin typeface="Tekton Pro Ext" pitchFamily="34" charset="0"/>
              </a:rPr>
              <a:t>cuando veo el futuro</a:t>
            </a:r>
          </a:p>
          <a:p>
            <a:r>
              <a:rPr lang="es-AR" b="1">
                <a:solidFill>
                  <a:srgbClr val="FFFFCC"/>
                </a:solidFill>
                <a:latin typeface="Tekton Pro Ext" pitchFamily="34" charset="0"/>
              </a:rPr>
              <a:t>me erizo toda de terror.</a:t>
            </a: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ctrTitle"/>
          </p:nvPr>
        </p:nvSpPr>
        <p:spPr/>
        <p:txBody>
          <a:bodyPr/>
          <a:lstStyle/>
          <a:p>
            <a:pPr eaLnBrk="1" hangingPunct="1"/>
            <a:endParaRPr lang="es-AR" smtClean="0"/>
          </a:p>
        </p:txBody>
      </p:sp>
      <p:sp>
        <p:nvSpPr>
          <p:cNvPr id="22531" name="Rectangle 3"/>
          <p:cNvSpPr>
            <a:spLocks noGrp="1" noChangeArrowheads="1"/>
          </p:cNvSpPr>
          <p:nvPr>
            <p:ph type="subTitle" idx="1"/>
          </p:nvPr>
        </p:nvSpPr>
        <p:spPr/>
        <p:txBody>
          <a:bodyPr/>
          <a:lstStyle/>
          <a:p>
            <a:pPr eaLnBrk="1" hangingPunct="1"/>
            <a:endParaRPr lang="es-AR" smtClean="0"/>
          </a:p>
        </p:txBody>
      </p:sp>
      <p:pic>
        <p:nvPicPr>
          <p:cNvPr id="22532"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2533" name="Text Box 5"/>
          <p:cNvSpPr txBox="1">
            <a:spLocks noChangeArrowheads="1"/>
          </p:cNvSpPr>
          <p:nvPr/>
        </p:nvSpPr>
        <p:spPr bwMode="auto">
          <a:xfrm>
            <a:off x="4857750" y="4941888"/>
            <a:ext cx="4394200" cy="1754187"/>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Mis hijos se alejan,</a:t>
            </a:r>
          </a:p>
          <a:p>
            <a:r>
              <a:rPr lang="es-AR" b="1">
                <a:solidFill>
                  <a:srgbClr val="FFFFCC"/>
                </a:solidFill>
                <a:latin typeface="Tekton Pro Ext" pitchFamily="34" charset="0"/>
              </a:rPr>
              <a:t>tienen a sus propios hijos,</a:t>
            </a:r>
          </a:p>
          <a:p>
            <a:r>
              <a:rPr lang="es-AR" b="1">
                <a:solidFill>
                  <a:srgbClr val="FFFFCC"/>
                </a:solidFill>
                <a:latin typeface="Tekton Pro Ext" pitchFamily="34" charset="0"/>
              </a:rPr>
              <a:t>pienso en todos los años que pasaron</a:t>
            </a:r>
          </a:p>
          <a:p>
            <a:r>
              <a:rPr lang="es-AR" b="1">
                <a:solidFill>
                  <a:srgbClr val="FFFFCC"/>
                </a:solidFill>
                <a:latin typeface="Tekton Pro Ext" pitchFamily="34" charset="0"/>
              </a:rPr>
              <a:t>y en el amor que conocí. </a:t>
            </a:r>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p:nvPr>
        </p:nvSpPr>
        <p:spPr/>
        <p:txBody>
          <a:bodyPr/>
          <a:lstStyle/>
          <a:p>
            <a:pPr eaLnBrk="1" hangingPunct="1"/>
            <a:endParaRPr lang="es-AR" smtClean="0"/>
          </a:p>
        </p:txBody>
      </p:sp>
      <p:sp>
        <p:nvSpPr>
          <p:cNvPr id="23555" name="Rectangle 3"/>
          <p:cNvSpPr>
            <a:spLocks noGrp="1" noChangeArrowheads="1"/>
          </p:cNvSpPr>
          <p:nvPr>
            <p:ph type="subTitle" idx="1"/>
          </p:nvPr>
        </p:nvSpPr>
        <p:spPr/>
        <p:txBody>
          <a:bodyPr/>
          <a:lstStyle/>
          <a:p>
            <a:pPr eaLnBrk="1" hangingPunct="1"/>
            <a:endParaRPr lang="es-AR" smtClean="0"/>
          </a:p>
        </p:txBody>
      </p:sp>
      <p:pic>
        <p:nvPicPr>
          <p:cNvPr id="2355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3557" name="Text Box 5"/>
          <p:cNvSpPr txBox="1">
            <a:spLocks noChangeArrowheads="1"/>
          </p:cNvSpPr>
          <p:nvPr/>
        </p:nvSpPr>
        <p:spPr bwMode="auto">
          <a:xfrm>
            <a:off x="5500688" y="5013325"/>
            <a:ext cx="3895725" cy="1477963"/>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Ahora soy una vieja.</a:t>
            </a:r>
          </a:p>
          <a:p>
            <a:r>
              <a:rPr lang="es-AR" b="1">
                <a:solidFill>
                  <a:srgbClr val="FFFFCC"/>
                </a:solidFill>
                <a:latin typeface="Tekton Pro Ext" pitchFamily="34" charset="0"/>
              </a:rPr>
              <a:t>Qué cruel es la naturaleza!</a:t>
            </a:r>
          </a:p>
          <a:p>
            <a:r>
              <a:rPr lang="es-AR" b="1">
                <a:solidFill>
                  <a:srgbClr val="FFFFCC"/>
                </a:solidFill>
                <a:latin typeface="Tekton Pro Ext" pitchFamily="34" charset="0"/>
              </a:rPr>
              <a:t>La vejez es una burla</a:t>
            </a:r>
          </a:p>
          <a:p>
            <a:r>
              <a:rPr lang="es-AR" b="1">
                <a:solidFill>
                  <a:srgbClr val="FFFFCC"/>
                </a:solidFill>
                <a:latin typeface="Tekton Pro Ext" pitchFamily="34" charset="0"/>
              </a:rPr>
              <a:t>que convierte al ser humano</a:t>
            </a:r>
          </a:p>
          <a:p>
            <a:r>
              <a:rPr lang="es-AR" b="1">
                <a:solidFill>
                  <a:srgbClr val="FFFFCC"/>
                </a:solidFill>
                <a:latin typeface="Tekton Pro Ext" pitchFamily="34" charset="0"/>
              </a:rPr>
              <a:t>en un alienado.</a:t>
            </a:r>
            <a:endParaRPr lang="sl-SI">
              <a:solidFill>
                <a:srgbClr val="FFFFCC"/>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p:txBody>
          <a:bodyPr/>
          <a:lstStyle/>
          <a:p>
            <a:pPr eaLnBrk="1" hangingPunct="1"/>
            <a:endParaRPr lang="es-AR" smtClean="0"/>
          </a:p>
        </p:txBody>
      </p:sp>
      <p:sp>
        <p:nvSpPr>
          <p:cNvPr id="24579" name="Rectangle 3"/>
          <p:cNvSpPr>
            <a:spLocks noGrp="1" noChangeArrowheads="1"/>
          </p:cNvSpPr>
          <p:nvPr>
            <p:ph type="subTitle" idx="1"/>
          </p:nvPr>
        </p:nvSpPr>
        <p:spPr/>
        <p:txBody>
          <a:bodyPr/>
          <a:lstStyle/>
          <a:p>
            <a:pPr eaLnBrk="1" hangingPunct="1"/>
            <a:endParaRPr lang="es-AR" smtClean="0"/>
          </a:p>
        </p:txBody>
      </p:sp>
      <p:pic>
        <p:nvPicPr>
          <p:cNvPr id="24580"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4581" name="Text Box 5"/>
          <p:cNvSpPr txBox="1">
            <a:spLocks noChangeArrowheads="1"/>
          </p:cNvSpPr>
          <p:nvPr/>
        </p:nvSpPr>
        <p:spPr bwMode="auto">
          <a:xfrm>
            <a:off x="4857750" y="4941888"/>
            <a:ext cx="4546600" cy="1477962"/>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El cuerpo se marchita,</a:t>
            </a:r>
          </a:p>
          <a:p>
            <a:r>
              <a:rPr lang="es-AR" b="1">
                <a:solidFill>
                  <a:srgbClr val="FFFFCC"/>
                </a:solidFill>
                <a:latin typeface="Tekton Pro Ext" pitchFamily="34" charset="0"/>
              </a:rPr>
              <a:t>el atractivo y la fuerza desaparecen,</a:t>
            </a:r>
          </a:p>
          <a:p>
            <a:r>
              <a:rPr lang="es-AR" b="1">
                <a:solidFill>
                  <a:srgbClr val="FFFFCC"/>
                </a:solidFill>
                <a:latin typeface="Tekton Pro Ext" pitchFamily="34" charset="0"/>
              </a:rPr>
              <a:t>allí, donde una vez tuve el corazón</a:t>
            </a:r>
          </a:p>
          <a:p>
            <a:r>
              <a:rPr lang="es-AR" b="1">
                <a:solidFill>
                  <a:srgbClr val="FFFFCC"/>
                </a:solidFill>
                <a:latin typeface="Tekton Pro Ext" pitchFamily="34" charset="0"/>
              </a:rPr>
              <a:t>ahora hay una piedra. </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p:txBody>
          <a:bodyPr/>
          <a:lstStyle/>
          <a:p>
            <a:pPr eaLnBrk="1" hangingPunct="1"/>
            <a:endParaRPr lang="es-AR" smtClean="0"/>
          </a:p>
        </p:txBody>
      </p:sp>
      <p:sp>
        <p:nvSpPr>
          <p:cNvPr id="25603" name="Rectangle 3"/>
          <p:cNvSpPr>
            <a:spLocks noGrp="1" noChangeArrowheads="1"/>
          </p:cNvSpPr>
          <p:nvPr>
            <p:ph type="subTitle" idx="1"/>
          </p:nvPr>
        </p:nvSpPr>
        <p:spPr/>
        <p:txBody>
          <a:bodyPr/>
          <a:lstStyle/>
          <a:p>
            <a:pPr eaLnBrk="1" hangingPunct="1"/>
            <a:endParaRPr lang="es-AR" smtClean="0"/>
          </a:p>
        </p:txBody>
      </p:sp>
      <p:pic>
        <p:nvPicPr>
          <p:cNvPr id="25604"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5605" name="Text Box 5"/>
          <p:cNvSpPr txBox="1">
            <a:spLocks noChangeArrowheads="1"/>
          </p:cNvSpPr>
          <p:nvPr/>
        </p:nvSpPr>
        <p:spPr bwMode="auto">
          <a:xfrm>
            <a:off x="4786313" y="5000625"/>
            <a:ext cx="4640262" cy="2586038"/>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Sin embargo, dentro de estas viejas ruinas</a:t>
            </a:r>
          </a:p>
          <a:p>
            <a:r>
              <a:rPr lang="es-AR" b="1">
                <a:solidFill>
                  <a:srgbClr val="FFFFCC"/>
                </a:solidFill>
                <a:latin typeface="Tekton Pro Ext" pitchFamily="34" charset="0"/>
              </a:rPr>
              <a:t>todavía vive la jovencita.</a:t>
            </a:r>
          </a:p>
          <a:p>
            <a:r>
              <a:rPr lang="es-AR" b="1">
                <a:solidFill>
                  <a:srgbClr val="FFFFCC"/>
                </a:solidFill>
                <a:latin typeface="Tekton Pro Ext" pitchFamily="34" charset="0"/>
              </a:rPr>
              <a:t>Mi fatigado corazón, de vez en cuando,</a:t>
            </a:r>
          </a:p>
          <a:p>
            <a:r>
              <a:rPr lang="es-AR" b="1">
                <a:solidFill>
                  <a:srgbClr val="FFFFCC"/>
                </a:solidFill>
                <a:latin typeface="Tekton Pro Ext" pitchFamily="34" charset="0"/>
              </a:rPr>
              <a:t>todavía sabe rebosar de sentimientos. </a:t>
            </a:r>
            <a:r>
              <a:rPr lang="sl-SI" b="1">
                <a:solidFill>
                  <a:srgbClr val="FFFFCC"/>
                </a:solidFill>
              </a:rPr>
              <a:t/>
            </a:r>
            <a:br>
              <a:rPr lang="sl-SI" b="1">
                <a:solidFill>
                  <a:srgbClr val="FFFFCC"/>
                </a:solidFill>
              </a:rPr>
            </a:br>
            <a:endParaRPr lang="sl-SI" b="1">
              <a:solidFill>
                <a:srgbClr val="FFFFCC"/>
              </a:solidFill>
            </a:endParaRPr>
          </a:p>
          <a:p>
            <a:r>
              <a:rPr lang="sl-SI">
                <a:solidFill>
                  <a:srgbClr val="FFFFCC"/>
                </a:solidFill>
              </a:rPr>
              <a:t/>
            </a:r>
            <a:br>
              <a:rPr lang="sl-SI">
                <a:solidFill>
                  <a:srgbClr val="FFFFCC"/>
                </a:solidFill>
              </a:rPr>
            </a:br>
            <a:r>
              <a:rPr lang="sl-SI">
                <a:solidFill>
                  <a:srgbClr val="FFFFCC"/>
                </a:solidFill>
              </a:rPr>
              <a:t/>
            </a:r>
            <a:br>
              <a:rPr lang="sl-SI">
                <a:solidFill>
                  <a:srgbClr val="FFFFCC"/>
                </a:solidFill>
              </a:rPr>
            </a:br>
            <a:endParaRPr lang="sl-SI">
              <a:solidFill>
                <a:srgbClr val="FFFFCC"/>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p:txBody>
          <a:bodyPr/>
          <a:lstStyle/>
          <a:p>
            <a:pPr eaLnBrk="1" hangingPunct="1"/>
            <a:endParaRPr lang="es-AR" smtClean="0"/>
          </a:p>
        </p:txBody>
      </p:sp>
      <p:sp>
        <p:nvSpPr>
          <p:cNvPr id="26627" name="Rectangle 3"/>
          <p:cNvSpPr>
            <a:spLocks noGrp="1" noChangeArrowheads="1"/>
          </p:cNvSpPr>
          <p:nvPr>
            <p:ph type="subTitle" idx="1"/>
          </p:nvPr>
        </p:nvSpPr>
        <p:spPr/>
        <p:txBody>
          <a:bodyPr/>
          <a:lstStyle/>
          <a:p>
            <a:pPr eaLnBrk="1" hangingPunct="1"/>
            <a:endParaRPr lang="es-AR" smtClean="0"/>
          </a:p>
        </p:txBody>
      </p:sp>
      <p:pic>
        <p:nvPicPr>
          <p:cNvPr id="26628" name="Picture 4" descr="Starica"/>
          <p:cNvPicPr>
            <a:picLocks noChangeAspect="1" noChangeArrowheads="1"/>
          </p:cNvPicPr>
          <p:nvPr/>
        </p:nvPicPr>
        <p:blipFill>
          <a:blip r:embed="rId2"/>
          <a:srcRect/>
          <a:stretch>
            <a:fillRect/>
          </a:stretch>
        </p:blipFill>
        <p:spPr bwMode="auto">
          <a:xfrm>
            <a:off x="-180975" y="-242888"/>
            <a:ext cx="9648825" cy="7488238"/>
          </a:xfrm>
          <a:prstGeom prst="rect">
            <a:avLst/>
          </a:prstGeom>
          <a:noFill/>
          <a:ln w="9525">
            <a:noFill/>
            <a:miter lim="800000"/>
            <a:headEnd/>
            <a:tailEnd/>
          </a:ln>
        </p:spPr>
      </p:pic>
      <p:sp>
        <p:nvSpPr>
          <p:cNvPr id="26629" name="Text Box 5"/>
          <p:cNvSpPr txBox="1">
            <a:spLocks noChangeArrowheads="1"/>
          </p:cNvSpPr>
          <p:nvPr/>
        </p:nvSpPr>
        <p:spPr bwMode="auto">
          <a:xfrm>
            <a:off x="4929188" y="5013325"/>
            <a:ext cx="4173537" cy="1477963"/>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Recuerdo los días felices</a:t>
            </a:r>
          </a:p>
          <a:p>
            <a:r>
              <a:rPr lang="es-AR" b="1">
                <a:solidFill>
                  <a:srgbClr val="FFFFCC"/>
                </a:solidFill>
                <a:latin typeface="Tekton Pro Ext" pitchFamily="34" charset="0"/>
              </a:rPr>
              <a:t>y los tristes.</a:t>
            </a:r>
          </a:p>
          <a:p>
            <a:r>
              <a:rPr lang="es-AR" b="1">
                <a:solidFill>
                  <a:srgbClr val="FFFFCC"/>
                </a:solidFill>
                <a:latin typeface="Tekton Pro Ext" pitchFamily="34" charset="0"/>
              </a:rPr>
              <a:t>En mi pensamiento vuelvo a amar  y vuelvo a vivir mi pasado.</a:t>
            </a:r>
            <a:endParaRPr lang="sl-SI" b="1">
              <a:solidFill>
                <a:srgbClr val="FFFFCC"/>
              </a:solidFill>
              <a:latin typeface="Tekton Pro Ext" pitchFamily="34" charset="0"/>
            </a:endParaRPr>
          </a:p>
          <a:p>
            <a:endParaRPr lang="sl-SI" b="1">
              <a:solidFill>
                <a:srgbClr val="FFFFCC"/>
              </a:solidFill>
              <a:latin typeface="Tekton Pro Ext" pitchFamily="34" charset="0"/>
            </a:endParaRPr>
          </a:p>
        </p:txBody>
      </p:sp>
      <p:sp>
        <p:nvSpPr>
          <p:cNvPr id="26630" name="Text Box 6"/>
          <p:cNvSpPr txBox="1">
            <a:spLocks noChangeArrowheads="1"/>
          </p:cNvSpPr>
          <p:nvPr/>
        </p:nvSpPr>
        <p:spPr bwMode="auto">
          <a:xfrm>
            <a:off x="5343525" y="4673600"/>
            <a:ext cx="184150" cy="366713"/>
          </a:xfrm>
          <a:prstGeom prst="rect">
            <a:avLst/>
          </a:prstGeom>
          <a:noFill/>
          <a:ln w="9525">
            <a:noFill/>
            <a:miter lim="800000"/>
            <a:headEnd/>
            <a:tailEnd/>
          </a:ln>
        </p:spPr>
        <p:txBody>
          <a:bodyPr wrap="none">
            <a:spAutoFit/>
          </a:bodyPr>
          <a:lstStyle/>
          <a:p>
            <a:endParaRPr lang="es-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p:txBody>
          <a:bodyPr/>
          <a:lstStyle/>
          <a:p>
            <a:pPr eaLnBrk="1" hangingPunct="1"/>
            <a:endParaRPr lang="es-AR" smtClean="0"/>
          </a:p>
        </p:txBody>
      </p:sp>
      <p:sp>
        <p:nvSpPr>
          <p:cNvPr id="27651" name="Rectangle 3"/>
          <p:cNvSpPr>
            <a:spLocks noGrp="1" noChangeArrowheads="1"/>
          </p:cNvSpPr>
          <p:nvPr>
            <p:ph type="subTitle" idx="1"/>
          </p:nvPr>
        </p:nvSpPr>
        <p:spPr/>
        <p:txBody>
          <a:bodyPr/>
          <a:lstStyle/>
          <a:p>
            <a:pPr eaLnBrk="1" hangingPunct="1"/>
            <a:endParaRPr lang="es-AR" smtClean="0"/>
          </a:p>
        </p:txBody>
      </p:sp>
      <p:pic>
        <p:nvPicPr>
          <p:cNvPr id="27652"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7653" name="Text Box 5"/>
          <p:cNvSpPr txBox="1">
            <a:spLocks noChangeArrowheads="1"/>
          </p:cNvSpPr>
          <p:nvPr/>
        </p:nvSpPr>
        <p:spPr bwMode="auto">
          <a:xfrm>
            <a:off x="5076825" y="4941888"/>
            <a:ext cx="4638675" cy="2586037"/>
          </a:xfrm>
          <a:prstGeom prst="rect">
            <a:avLst/>
          </a:prstGeom>
          <a:noFill/>
          <a:ln w="9525">
            <a:noFill/>
            <a:miter lim="800000"/>
            <a:headEnd/>
            <a:tailEnd/>
          </a:ln>
        </p:spPr>
        <p:txBody>
          <a:bodyPr>
            <a:spAutoFit/>
          </a:bodyPr>
          <a:lstStyle/>
          <a:p>
            <a:r>
              <a:rPr lang="es-AR" b="1">
                <a:solidFill>
                  <a:srgbClr val="FFFFCC"/>
                </a:solidFill>
                <a:latin typeface="Tekton Pro Ext" pitchFamily="34" charset="0"/>
              </a:rPr>
              <a:t>Pienso en todos esos años</a:t>
            </a:r>
          </a:p>
          <a:p>
            <a:r>
              <a:rPr lang="es-AR" b="1">
                <a:solidFill>
                  <a:srgbClr val="FFFFCC"/>
                </a:solidFill>
                <a:latin typeface="Tekton Pro Ext" pitchFamily="34" charset="0"/>
              </a:rPr>
              <a:t>que fueron demasiado pocos</a:t>
            </a:r>
          </a:p>
          <a:p>
            <a:r>
              <a:rPr lang="es-AR" b="1">
                <a:solidFill>
                  <a:srgbClr val="FFFFCC"/>
                </a:solidFill>
                <a:latin typeface="Tekton Pro Ext" pitchFamily="34" charset="0"/>
              </a:rPr>
              <a:t>y pasaron demasiado rápido,</a:t>
            </a:r>
          </a:p>
          <a:p>
            <a:r>
              <a:rPr lang="es-AR" b="1">
                <a:solidFill>
                  <a:srgbClr val="FFFFCC"/>
                </a:solidFill>
                <a:latin typeface="Tekton Pro Ext" pitchFamily="34" charset="0"/>
              </a:rPr>
              <a:t>y acepto el hecho inevitable</a:t>
            </a:r>
          </a:p>
          <a:p>
            <a:r>
              <a:rPr lang="es-AR" b="1">
                <a:solidFill>
                  <a:srgbClr val="FFFFCC"/>
                </a:solidFill>
                <a:latin typeface="Tekton Pro Ext" pitchFamily="34" charset="0"/>
              </a:rPr>
              <a:t>que nada puede durar para siempre.</a:t>
            </a: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a:p>
            <a:r>
              <a:rPr lang="sl-SI" b="1">
                <a:solidFill>
                  <a:srgbClr val="FFFFCC"/>
                </a:solidFill>
                <a:latin typeface="Tekton Pro Ext" pitchFamily="34" charset="0"/>
              </a:rPr>
              <a:t/>
            </a:r>
            <a:br>
              <a:rPr lang="sl-SI" b="1">
                <a:solidFill>
                  <a:srgbClr val="FFFFCC"/>
                </a:solidFill>
                <a:latin typeface="Tekton Pro Ext" pitchFamily="34" charset="0"/>
              </a:rPr>
            </a:br>
            <a:r>
              <a:rPr lang="sl-SI" b="1">
                <a:solidFill>
                  <a:srgbClr val="FFFFCC"/>
                </a:solidFill>
                <a:latin typeface="Tekton Pro Ext" pitchFamily="34" charset="0"/>
              </a:rPr>
              <a:t/>
            </a:r>
            <a:br>
              <a:rPr lang="sl-SI" b="1">
                <a:solidFill>
                  <a:srgbClr val="FFFFCC"/>
                </a:solidFill>
                <a:latin typeface="Tekton Pro Ext" pitchFamily="34" charset="0"/>
              </a:rPr>
            </a:br>
            <a:endParaRPr lang="sl-SI"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p:txBody>
          <a:bodyPr/>
          <a:lstStyle/>
          <a:p>
            <a:pPr eaLnBrk="1" hangingPunct="1"/>
            <a:endParaRPr lang="es-AR" smtClean="0"/>
          </a:p>
        </p:txBody>
      </p:sp>
      <p:sp>
        <p:nvSpPr>
          <p:cNvPr id="28675" name="Rectangle 3"/>
          <p:cNvSpPr>
            <a:spLocks noGrp="1" noChangeArrowheads="1"/>
          </p:cNvSpPr>
          <p:nvPr>
            <p:ph type="subTitle" idx="1"/>
          </p:nvPr>
        </p:nvSpPr>
        <p:spPr/>
        <p:txBody>
          <a:bodyPr/>
          <a:lstStyle/>
          <a:p>
            <a:pPr eaLnBrk="1" hangingPunct="1"/>
            <a:endParaRPr lang="es-AR" smtClean="0"/>
          </a:p>
        </p:txBody>
      </p:sp>
      <p:pic>
        <p:nvPicPr>
          <p:cNvPr id="28676" name="Picture 4" descr="Starica"/>
          <p:cNvPicPr>
            <a:picLocks noChangeAspect="1" noChangeArrowheads="1"/>
          </p:cNvPicPr>
          <p:nvPr/>
        </p:nvPicPr>
        <p:blipFill>
          <a:blip r:embed="rId2"/>
          <a:srcRect/>
          <a:stretch>
            <a:fillRect/>
          </a:stretch>
        </p:blipFill>
        <p:spPr bwMode="auto">
          <a:xfrm>
            <a:off x="-180975" y="-242888"/>
            <a:ext cx="9648825" cy="7416801"/>
          </a:xfrm>
          <a:prstGeom prst="rect">
            <a:avLst/>
          </a:prstGeom>
          <a:noFill/>
          <a:ln w="9525">
            <a:noFill/>
            <a:miter lim="800000"/>
            <a:headEnd/>
            <a:tailEnd/>
          </a:ln>
        </p:spPr>
      </p:pic>
      <p:sp>
        <p:nvSpPr>
          <p:cNvPr id="28677" name="Text Box 5"/>
          <p:cNvSpPr txBox="1">
            <a:spLocks noChangeArrowheads="1"/>
          </p:cNvSpPr>
          <p:nvPr/>
        </p:nvSpPr>
        <p:spPr bwMode="auto">
          <a:xfrm>
            <a:off x="5076825" y="5013325"/>
            <a:ext cx="4389438" cy="2246313"/>
          </a:xfrm>
          <a:prstGeom prst="rect">
            <a:avLst/>
          </a:prstGeom>
          <a:noFill/>
          <a:ln w="9525">
            <a:noFill/>
            <a:miter lim="800000"/>
            <a:headEnd/>
            <a:tailEnd/>
          </a:ln>
        </p:spPr>
        <p:txBody>
          <a:bodyPr>
            <a:spAutoFit/>
          </a:bodyPr>
          <a:lstStyle/>
          <a:p>
            <a:r>
              <a:rPr lang="es-AR" sz="2000" b="1">
                <a:solidFill>
                  <a:srgbClr val="FFFFCC"/>
                </a:solidFill>
                <a:latin typeface="Tekton Pro Ext" pitchFamily="34" charset="0"/>
              </a:rPr>
              <a:t>Por eso, gente, abran sus ojos,</a:t>
            </a:r>
          </a:p>
          <a:p>
            <a:r>
              <a:rPr lang="es-AR" sz="2000" b="1">
                <a:solidFill>
                  <a:srgbClr val="FFFFCC"/>
                </a:solidFill>
                <a:latin typeface="Tekton Pro Ext" pitchFamily="34" charset="0"/>
              </a:rPr>
              <a:t>abran sus ojos y vean!</a:t>
            </a:r>
          </a:p>
          <a:p>
            <a:r>
              <a:rPr lang="es-AR" sz="2000" b="1">
                <a:solidFill>
                  <a:srgbClr val="FFFFCC"/>
                </a:solidFill>
                <a:latin typeface="Tekton Pro Ext" pitchFamily="34" charset="0"/>
              </a:rPr>
              <a:t>Ante ustedes no está </a:t>
            </a:r>
          </a:p>
          <a:p>
            <a:r>
              <a:rPr lang="es-AR" sz="2000" b="1">
                <a:solidFill>
                  <a:srgbClr val="FFFFCC"/>
                </a:solidFill>
                <a:latin typeface="Tekton Pro Ext" pitchFamily="34" charset="0"/>
              </a:rPr>
              <a:t>una vieja malhumorada</a:t>
            </a:r>
          </a:p>
          <a:p>
            <a:r>
              <a:rPr lang="es-AR" sz="2000" b="1">
                <a:solidFill>
                  <a:srgbClr val="FFFFCC"/>
                </a:solidFill>
                <a:latin typeface="Tekton Pro Ext" pitchFamily="34" charset="0"/>
              </a:rPr>
              <a:t>ante ustedes estoy YO!!</a:t>
            </a:r>
            <a:endParaRPr lang="sl-SI" sz="2000" b="1">
              <a:solidFill>
                <a:srgbClr val="FFFFCC"/>
              </a:solidFill>
              <a:latin typeface="Tekton Pro Ext" pitchFamily="34" charset="0"/>
            </a:endParaRPr>
          </a:p>
          <a:p>
            <a:r>
              <a:rPr lang="sl-SI" sz="2000" b="1">
                <a:solidFill>
                  <a:srgbClr val="FFFFCC"/>
                </a:solidFill>
                <a:latin typeface="Tekton Pro Ext" pitchFamily="34" charset="0"/>
              </a:rPr>
              <a:t/>
            </a:r>
            <a:br>
              <a:rPr lang="sl-SI" sz="2000" b="1">
                <a:solidFill>
                  <a:srgbClr val="FFFFCC"/>
                </a:solidFill>
                <a:latin typeface="Tekton Pro Ext" pitchFamily="34" charset="0"/>
              </a:rPr>
            </a:br>
            <a:endParaRPr lang="sl-SI" sz="2000" b="1">
              <a:solidFill>
                <a:srgbClr val="FFFFCC"/>
              </a:solidFill>
              <a:latin typeface="Tekton Pro Ext"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p:txBody>
          <a:bodyPr/>
          <a:lstStyle/>
          <a:p>
            <a:pPr eaLnBrk="1" hangingPunct="1"/>
            <a:endParaRPr lang="es-AR" smtClean="0"/>
          </a:p>
        </p:txBody>
      </p:sp>
      <p:pic>
        <p:nvPicPr>
          <p:cNvPr id="29699" name="Picture 5" descr="_IGP0372"/>
          <p:cNvPicPr>
            <a:picLocks noGrp="1" noChangeAspect="1" noChangeArrowheads="1"/>
          </p:cNvPicPr>
          <p:nvPr>
            <p:ph type="subTitle" idx="1"/>
          </p:nvPr>
        </p:nvPicPr>
        <p:blipFill>
          <a:blip r:embed="rId2"/>
          <a:srcRect/>
          <a:stretch>
            <a:fillRect/>
          </a:stretch>
        </p:blipFill>
        <p:spPr>
          <a:xfrm>
            <a:off x="0" y="0"/>
            <a:ext cx="9144000" cy="6858000"/>
          </a:xfrm>
          <a:noFill/>
        </p:spPr>
      </p:pic>
      <p:sp>
        <p:nvSpPr>
          <p:cNvPr id="29700" name="Rectangle 6"/>
          <p:cNvSpPr>
            <a:spLocks noChangeArrowheads="1"/>
          </p:cNvSpPr>
          <p:nvPr/>
        </p:nvSpPr>
        <p:spPr bwMode="auto">
          <a:xfrm>
            <a:off x="1279525" y="217488"/>
            <a:ext cx="6584950" cy="5940425"/>
          </a:xfrm>
          <a:prstGeom prst="rect">
            <a:avLst/>
          </a:prstGeom>
          <a:noFill/>
          <a:ln w="9525">
            <a:noFill/>
            <a:miter lim="800000"/>
            <a:headEnd/>
            <a:tailEnd/>
          </a:ln>
        </p:spPr>
        <p:txBody>
          <a:bodyPr anchor="ctr">
            <a:spAutoFit/>
          </a:bodyPr>
          <a:lstStyle/>
          <a:p>
            <a:pPr algn="ctr"/>
            <a:r>
              <a:rPr lang="es-AR" b="1">
                <a:solidFill>
                  <a:srgbClr val="FFFFCC"/>
                </a:solidFill>
                <a:latin typeface="Tekton Pro Ext" pitchFamily="34" charset="0"/>
              </a:rPr>
              <a:t>Recuerden este poema la próxima vez que se encuentren</a:t>
            </a:r>
          </a:p>
          <a:p>
            <a:pPr algn="ctr"/>
            <a:r>
              <a:rPr lang="es-AR" b="1">
                <a:solidFill>
                  <a:srgbClr val="FFFFCC"/>
                </a:solidFill>
                <a:latin typeface="Tekton Pro Ext" pitchFamily="34" charset="0"/>
              </a:rPr>
              <a:t>con una persona mayor y a quien tal vez esquiven,</a:t>
            </a:r>
          </a:p>
          <a:p>
            <a:pPr algn="ctr"/>
            <a:r>
              <a:rPr lang="es-AR" b="1">
                <a:solidFill>
                  <a:srgbClr val="FFFFCC"/>
                </a:solidFill>
                <a:latin typeface="Tekton Pro Ext" pitchFamily="34" charset="0"/>
              </a:rPr>
              <a:t>sin mirar primero su alma joven.</a:t>
            </a:r>
            <a:endParaRPr lang="sl-SI" b="1">
              <a:solidFill>
                <a:srgbClr val="FFFFCC"/>
              </a:solidFill>
            </a:endParaRPr>
          </a:p>
          <a:p>
            <a:pPr algn="ctr"/>
            <a:endParaRPr lang="sl-SI">
              <a:solidFill>
                <a:srgbClr val="FFFFCC"/>
              </a:solidFill>
            </a:endParaRPr>
          </a:p>
          <a:p>
            <a:pPr algn="ctr"/>
            <a:r>
              <a:rPr lang="sl-SI" b="1">
                <a:solidFill>
                  <a:srgbClr val="FFFFCC"/>
                </a:solidFill>
              </a:rPr>
              <a:t/>
            </a:r>
            <a:br>
              <a:rPr lang="sl-SI" b="1">
                <a:solidFill>
                  <a:srgbClr val="FFFFCC"/>
                </a:solidFill>
              </a:rPr>
            </a:br>
            <a:r>
              <a:rPr lang="es-AR" sz="3600" b="1">
                <a:solidFill>
                  <a:srgbClr val="FFFFCC"/>
                </a:solidFill>
                <a:latin typeface="Tekton Pro Ext" pitchFamily="34" charset="0"/>
              </a:rPr>
              <a:t>Todos vamos a estar algún día en su lugar</a:t>
            </a:r>
            <a:endParaRPr lang="sl-SI" sz="3600" b="1">
              <a:solidFill>
                <a:srgbClr val="FFFFCC"/>
              </a:solidFill>
            </a:endParaRPr>
          </a:p>
          <a:p>
            <a:pPr algn="ctr"/>
            <a:endParaRPr lang="sl-SI" b="1">
              <a:solidFill>
                <a:srgbClr val="FFFFCC"/>
              </a:solidFill>
            </a:endParaRPr>
          </a:p>
          <a:p>
            <a:pPr algn="ctr"/>
            <a:endParaRPr lang="sl-SI" b="1">
              <a:solidFill>
                <a:srgbClr val="FFFFCC"/>
              </a:solidFill>
            </a:endParaRPr>
          </a:p>
          <a:p>
            <a:pPr algn="ctr"/>
            <a:r>
              <a:rPr lang="sl-SI">
                <a:solidFill>
                  <a:srgbClr val="FFFFCC"/>
                </a:solidFill>
              </a:rPr>
              <a:t/>
            </a:r>
            <a:br>
              <a:rPr lang="sl-SI">
                <a:solidFill>
                  <a:srgbClr val="FFFFCC"/>
                </a:solidFill>
              </a:rPr>
            </a:br>
            <a:r>
              <a:rPr lang="sl-SI">
                <a:solidFill>
                  <a:srgbClr val="FFFFCC"/>
                </a:solidFill>
              </a:rPr>
              <a:t> </a:t>
            </a:r>
            <a:br>
              <a:rPr lang="sl-SI">
                <a:solidFill>
                  <a:srgbClr val="FFFFCC"/>
                </a:solidFill>
              </a:rPr>
            </a:br>
            <a:r>
              <a:rPr lang="es-AR" b="1">
                <a:solidFill>
                  <a:srgbClr val="FFFFCC"/>
                </a:solidFill>
                <a:latin typeface="Tekton Pro Ext" pitchFamily="34" charset="0"/>
              </a:rPr>
              <a:t>POR FAVOR REENVÍE ESTE POEMA,</a:t>
            </a:r>
          </a:p>
          <a:p>
            <a:pPr algn="ctr"/>
            <a:r>
              <a:rPr lang="es-AR" b="1">
                <a:solidFill>
                  <a:srgbClr val="FFFFCC"/>
                </a:solidFill>
                <a:latin typeface="Tekton Pro Ext" pitchFamily="34" charset="0"/>
              </a:rPr>
              <a:t>TODOS DEBERÍAN LEERLO</a:t>
            </a:r>
            <a:endParaRPr lang="sl-SI" b="1">
              <a:solidFill>
                <a:srgbClr val="FFFFCC"/>
              </a:solidFill>
              <a:latin typeface="Tekton Pro Ext" pitchFamily="34" charset="0"/>
            </a:endParaRPr>
          </a:p>
          <a:p>
            <a:pPr algn="ctr"/>
            <a:endParaRPr lang="sl-SI">
              <a:solidFill>
                <a:srgbClr val="FFFFCC"/>
              </a:solidFill>
            </a:endParaRPr>
          </a:p>
          <a:p>
            <a:pPr algn="ctr"/>
            <a:r>
              <a:rPr lang="es-AR" sz="2800" b="1">
                <a:solidFill>
                  <a:srgbClr val="FFFFCC"/>
                </a:solidFill>
                <a:latin typeface="Tekton Pro Ext" pitchFamily="34" charset="0"/>
              </a:rPr>
              <a:t>Y nunca se olviden de los viejos malhumorados</a:t>
            </a:r>
            <a:r>
              <a:rPr lang="sl-SI">
                <a:solidFill>
                  <a:srgbClr val="FFFFCC"/>
                </a:solidFill>
              </a:rPr>
              <a:t/>
            </a:r>
            <a:br>
              <a:rPr lang="sl-SI">
                <a:solidFill>
                  <a:srgbClr val="FFFFCC"/>
                </a:solidFill>
              </a:rPr>
            </a:br>
            <a:r>
              <a:rPr lang="sl-SI">
                <a:solidFill>
                  <a:srgbClr val="FFFFCC"/>
                </a:solidFill>
              </a:rPr>
              <a:t> </a:t>
            </a:r>
          </a:p>
          <a:p>
            <a:pPr algn="ctr"/>
            <a:endParaRPr lang="sl-SI">
              <a:solidFill>
                <a:srgbClr val="FFFFCC"/>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VIEJECITA CON MAL HUMOR">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VIEJECITA CON MAL HUMOR</Template>
  <TotalTime>4</TotalTime>
  <Words>797</Words>
  <Application>Microsoft Office PowerPoint</Application>
  <PresentationFormat>Presentación en pantalla (4:3)</PresentationFormat>
  <Paragraphs>159</Paragraphs>
  <Slides>29</Slides>
  <Notes>0</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LA VIEJECITA CON MAL HUMOR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2013-12-16T10:26:05Z</dcterms:created>
  <dcterms:modified xsi:type="dcterms:W3CDTF">2013-12-16T10:30:59Z</dcterms:modified>
</cp:coreProperties>
</file>