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12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97" r:id="rId2"/>
  </p:sldMasterIdLst>
  <p:notesMasterIdLst>
    <p:notesMasterId r:id="rId16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9" r:id="rId12"/>
    <p:sldId id="266" r:id="rId13"/>
    <p:sldId id="267" r:id="rId14"/>
    <p:sldId id="270" r:id="rId15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SKpNtHkZXTc9kjgXMN9nw" hashData="MmMujc72H1BsJ7NmcV1B1QDC43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FFFF"/>
    <a:srgbClr val="99FF33"/>
    <a:srgbClr val="FFFF00"/>
    <a:srgbClr val="FF00FF"/>
    <a:srgbClr val="33CC33"/>
    <a:srgbClr val="080808"/>
    <a:srgbClr val="CCFF33"/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inimized" horzBarState="maximized"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91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638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58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EB8D6038-DFA5-44DD-9FEE-693C06976D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5C02A90-EEAE-4DB5-88E5-0E24956CF8D8}" type="slidenum">
              <a:rPr lang="es-ES" smtClean="0"/>
              <a:pPr/>
              <a:t>1</a:t>
            </a:fld>
            <a:endParaRPr lang="es-ES" smtClean="0"/>
          </a:p>
        </p:txBody>
      </p:sp>
      <p:sp>
        <p:nvSpPr>
          <p:cNvPr id="174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904C113-F44E-4889-92A0-889D5500E509}" type="slidenum">
              <a:rPr lang="es-ES" smtClean="0"/>
              <a:pPr/>
              <a:t>2</a:t>
            </a:fld>
            <a:endParaRPr lang="es-ES" smtClean="0"/>
          </a:p>
        </p:txBody>
      </p:sp>
      <p:sp>
        <p:nvSpPr>
          <p:cNvPr id="184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B5C94CE-6763-4D4A-9F0A-DD3AAC580373}" type="slidenum">
              <a:rPr lang="es-ES" smtClean="0"/>
              <a:pPr/>
              <a:t>3</a:t>
            </a:fld>
            <a:endParaRPr lang="es-ES" smtClean="0"/>
          </a:p>
        </p:txBody>
      </p:sp>
      <p:sp>
        <p:nvSpPr>
          <p:cNvPr id="194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DC102C8-9E75-48E3-9DBB-BC8C6A41FEE6}" type="slidenum">
              <a:rPr lang="es-ES" smtClean="0"/>
              <a:pPr/>
              <a:t>4</a:t>
            </a:fld>
            <a:endParaRPr lang="es-ES" smtClean="0"/>
          </a:p>
        </p:txBody>
      </p:sp>
      <p:sp>
        <p:nvSpPr>
          <p:cNvPr id="204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E3BA6BE-1769-4171-A1E8-76AF924E53C6}" type="slidenum">
              <a:rPr lang="es-ES" smtClean="0"/>
              <a:pPr/>
              <a:t>5</a:t>
            </a:fld>
            <a:endParaRPr lang="es-ES" smtClean="0"/>
          </a:p>
        </p:txBody>
      </p:sp>
      <p:sp>
        <p:nvSpPr>
          <p:cNvPr id="215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66CCAD8-E835-44DC-8E7E-B4F6E43D8261}" type="slidenum">
              <a:rPr lang="es-ES" smtClean="0"/>
              <a:pPr/>
              <a:t>6</a:t>
            </a:fld>
            <a:endParaRPr lang="es-ES" smtClean="0"/>
          </a:p>
        </p:txBody>
      </p:sp>
      <p:sp>
        <p:nvSpPr>
          <p:cNvPr id="225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ECFEB0E-D3B3-4715-83CE-F307824C4102}" type="slidenum">
              <a:rPr lang="es-ES" smtClean="0"/>
              <a:pPr/>
              <a:t>7</a:t>
            </a:fld>
            <a:endParaRPr lang="es-ES" smtClean="0"/>
          </a:p>
        </p:txBody>
      </p:sp>
      <p:sp>
        <p:nvSpPr>
          <p:cNvPr id="235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FC6D453-1627-4004-9FF2-3C219D68DCAD}" type="slidenum">
              <a:rPr lang="es-ES" smtClean="0"/>
              <a:pPr/>
              <a:t>8</a:t>
            </a:fld>
            <a:endParaRPr lang="es-ES" smtClean="0"/>
          </a:p>
        </p:txBody>
      </p:sp>
      <p:sp>
        <p:nvSpPr>
          <p:cNvPr id="245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D7D03AA-4D10-4F4F-A4FC-33DAF9F435F9}" type="slidenum">
              <a:rPr lang="es-ES" smtClean="0"/>
              <a:pPr/>
              <a:t>9</a:t>
            </a:fld>
            <a:endParaRPr lang="es-ES" smtClean="0"/>
          </a:p>
        </p:txBody>
      </p:sp>
      <p:sp>
        <p:nvSpPr>
          <p:cNvPr id="256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9CA9B7F-DA48-40D7-84DB-E127CED490C9}" type="slidenum">
              <a:rPr lang="es-ES" smtClean="0"/>
              <a:pPr/>
              <a:t>10</a:t>
            </a:fld>
            <a:endParaRPr lang="es-ES" smtClean="0"/>
          </a:p>
        </p:txBody>
      </p:sp>
      <p:sp>
        <p:nvSpPr>
          <p:cNvPr id="266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082769-5777-4F05-8112-E4C4009D322C}" type="slidenum">
              <a:rPr lang="es-ES" smtClean="0"/>
              <a:pPr/>
              <a:t>11</a:t>
            </a:fld>
            <a:endParaRPr lang="es-ES" smtClean="0"/>
          </a:p>
        </p:txBody>
      </p:sp>
      <p:sp>
        <p:nvSpPr>
          <p:cNvPr id="276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377C646-D1EC-47CA-8BFF-B2731DBD4E75}" type="slidenum">
              <a:rPr lang="es-ES" smtClean="0"/>
              <a:pPr/>
              <a:t>12</a:t>
            </a:fld>
            <a:endParaRPr lang="es-ES" smtClean="0"/>
          </a:p>
        </p:txBody>
      </p:sp>
      <p:sp>
        <p:nvSpPr>
          <p:cNvPr id="286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6413"/>
            <a:chOff x="0" y="0"/>
            <a:chExt cx="5760" cy="4319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12"/>
              <a:ext cx="5758" cy="3273"/>
            </a:xfrm>
            <a:custGeom>
              <a:avLst/>
              <a:gdLst/>
              <a:ahLst/>
              <a:cxnLst>
                <a:cxn ang="0">
                  <a:pos x="3193" y="1816"/>
                </a:cxn>
                <a:cxn ang="0">
                  <a:pos x="0" y="0"/>
                </a:cxn>
                <a:cxn ang="0">
                  <a:pos x="0" y="522"/>
                </a:cxn>
                <a:cxn ang="0">
                  <a:pos x="3037" y="1978"/>
                </a:cxn>
                <a:cxn ang="0">
                  <a:pos x="5740" y="3273"/>
                </a:cxn>
                <a:cxn ang="0">
                  <a:pos x="5740" y="3267"/>
                </a:cxn>
                <a:cxn ang="0">
                  <a:pos x="3193" y="1816"/>
                </a:cxn>
                <a:cxn ang="0">
                  <a:pos x="3193" y="1816"/>
                </a:cxn>
              </a:cxnLst>
              <a:rect l="0" t="0" r="r" b="b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3529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149" y="0"/>
              <a:ext cx="5609" cy="3243"/>
            </a:xfrm>
            <a:custGeom>
              <a:avLst/>
              <a:gdLst/>
              <a:ahLst/>
              <a:cxnLst>
                <a:cxn ang="0">
                  <a:pos x="3163" y="1714"/>
                </a:cxn>
                <a:cxn ang="0">
                  <a:pos x="431" y="0"/>
                </a:cxn>
                <a:cxn ang="0">
                  <a:pos x="0" y="0"/>
                </a:cxn>
                <a:cxn ang="0">
                  <a:pos x="3086" y="1786"/>
                </a:cxn>
                <a:cxn ang="0">
                  <a:pos x="5591" y="3243"/>
                </a:cxn>
                <a:cxn ang="0">
                  <a:pos x="5591" y="3237"/>
                </a:cxn>
                <a:cxn ang="0">
                  <a:pos x="3163" y="1714"/>
                </a:cxn>
                <a:cxn ang="0">
                  <a:pos x="3163" y="1714"/>
                </a:cxn>
              </a:cxnLst>
              <a:rect l="0" t="0" r="r" b="b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hidden">
            <a:xfrm>
              <a:off x="0" y="3433"/>
              <a:ext cx="4038" cy="191"/>
            </a:xfrm>
            <a:custGeom>
              <a:avLst/>
              <a:gdLst/>
              <a:ahLst/>
              <a:cxnLst>
                <a:cxn ang="0">
                  <a:pos x="0" y="156"/>
                </a:cxn>
                <a:cxn ang="0">
                  <a:pos x="4042" y="192"/>
                </a:cxn>
                <a:cxn ang="0">
                  <a:pos x="4042" y="144"/>
                </a:cxn>
                <a:cxn ang="0">
                  <a:pos x="0" y="0"/>
                </a:cxn>
                <a:cxn ang="0">
                  <a:pos x="0" y="156"/>
                </a:cxn>
                <a:cxn ang="0">
                  <a:pos x="0" y="156"/>
                </a:cxn>
              </a:cxnLst>
              <a:rect l="0" t="0" r="r" b="b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568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hidden">
            <a:xfrm>
              <a:off x="4038" y="3577"/>
              <a:ext cx="1720" cy="65"/>
            </a:xfrm>
            <a:custGeom>
              <a:avLst/>
              <a:gdLst/>
              <a:ahLst/>
              <a:cxnLst>
                <a:cxn ang="0">
                  <a:pos x="1722" y="66"/>
                </a:cxn>
                <a:cxn ang="0">
                  <a:pos x="1722" y="60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1722" y="66"/>
                </a:cxn>
                <a:cxn ang="0">
                  <a:pos x="1722" y="66"/>
                </a:cxn>
              </a:cxnLst>
              <a:rect l="0" t="0" r="r" b="b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hidden">
            <a:xfrm>
              <a:off x="0" y="3726"/>
              <a:ext cx="4784" cy="329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4789" y="77"/>
                </a:cxn>
                <a:cxn ang="0">
                  <a:pos x="4789" y="0"/>
                </a:cxn>
                <a:cxn ang="0">
                  <a:pos x="0" y="107"/>
                </a:cxn>
                <a:cxn ang="0">
                  <a:pos x="0" y="329"/>
                </a:cxn>
                <a:cxn ang="0">
                  <a:pos x="0" y="329"/>
                </a:cxn>
              </a:cxnLst>
              <a:rect l="0" t="0" r="r" b="b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1961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hidden">
            <a:xfrm>
              <a:off x="4784" y="3702"/>
              <a:ext cx="974" cy="101"/>
            </a:xfrm>
            <a:custGeom>
              <a:avLst/>
              <a:gdLst/>
              <a:ahLst/>
              <a:cxnLst>
                <a:cxn ang="0">
                  <a:pos x="975" y="48"/>
                </a:cxn>
                <a:cxn ang="0">
                  <a:pos x="975" y="0"/>
                </a:cxn>
                <a:cxn ang="0">
                  <a:pos x="0" y="24"/>
                </a:cxn>
                <a:cxn ang="0">
                  <a:pos x="0" y="101"/>
                </a:cxn>
                <a:cxn ang="0">
                  <a:pos x="975" y="48"/>
                </a:cxn>
                <a:cxn ang="0">
                  <a:pos x="975" y="48"/>
                </a:cxn>
              </a:cxnLst>
              <a:rect l="0" t="0" r="r" b="b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hidden">
            <a:xfrm>
              <a:off x="3619" y="3815"/>
              <a:ext cx="2139" cy="198"/>
            </a:xfrm>
            <a:custGeom>
              <a:avLst/>
              <a:gdLst/>
              <a:ahLst/>
              <a:cxnLst>
                <a:cxn ang="0">
                  <a:pos x="2141" y="0"/>
                </a:cxn>
                <a:cxn ang="0">
                  <a:pos x="0" y="156"/>
                </a:cxn>
                <a:cxn ang="0">
                  <a:pos x="0" y="198"/>
                </a:cxn>
                <a:cxn ang="0">
                  <a:pos x="2141" y="0"/>
                </a:cxn>
                <a:cxn ang="0">
                  <a:pos x="2141" y="0"/>
                </a:cxn>
              </a:cxnLst>
              <a:rect l="0" t="0" r="r" b="b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hidden">
            <a:xfrm>
              <a:off x="0" y="3971"/>
              <a:ext cx="3619" cy="348"/>
            </a:xfrm>
            <a:custGeom>
              <a:avLst/>
              <a:gdLst/>
              <a:ahLst/>
              <a:cxnLst>
                <a:cxn ang="0">
                  <a:pos x="0" y="348"/>
                </a:cxn>
                <a:cxn ang="0">
                  <a:pos x="311" y="348"/>
                </a:cxn>
                <a:cxn ang="0">
                  <a:pos x="3623" y="42"/>
                </a:cxn>
                <a:cxn ang="0">
                  <a:pos x="3623" y="0"/>
                </a:cxn>
                <a:cxn ang="0">
                  <a:pos x="0" y="264"/>
                </a:cxn>
                <a:cxn ang="0">
                  <a:pos x="0" y="348"/>
                </a:cxn>
                <a:cxn ang="0">
                  <a:pos x="0" y="348"/>
                </a:cxn>
              </a:cxnLst>
              <a:rect l="0" t="0" r="r" b="b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hidden">
            <a:xfrm>
              <a:off x="2097" y="4043"/>
              <a:ext cx="2514" cy="276"/>
            </a:xfrm>
            <a:custGeom>
              <a:avLst/>
              <a:gdLst/>
              <a:ahLst/>
              <a:cxnLst>
                <a:cxn ang="0">
                  <a:pos x="2182" y="276"/>
                </a:cxn>
                <a:cxn ang="0">
                  <a:pos x="2517" y="204"/>
                </a:cxn>
                <a:cxn ang="0">
                  <a:pos x="2260" y="0"/>
                </a:cxn>
                <a:cxn ang="0">
                  <a:pos x="0" y="276"/>
                </a:cxn>
                <a:cxn ang="0">
                  <a:pos x="2182" y="276"/>
                </a:cxn>
                <a:cxn ang="0">
                  <a:pos x="2182" y="276"/>
                </a:cxn>
              </a:cxnLst>
              <a:rect l="0" t="0" r="r" b="b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hidden">
            <a:xfrm>
              <a:off x="4354" y="3869"/>
              <a:ext cx="1404" cy="378"/>
            </a:xfrm>
            <a:custGeom>
              <a:avLst/>
              <a:gdLst/>
              <a:ahLst/>
              <a:cxnLst>
                <a:cxn ang="0">
                  <a:pos x="1405" y="126"/>
                </a:cxn>
                <a:cxn ang="0">
                  <a:pos x="1405" y="0"/>
                </a:cxn>
                <a:cxn ang="0">
                  <a:pos x="0" y="174"/>
                </a:cxn>
                <a:cxn ang="0">
                  <a:pos x="257" y="378"/>
                </a:cxn>
                <a:cxn ang="0">
                  <a:pos x="1405" y="126"/>
                </a:cxn>
                <a:cxn ang="0">
                  <a:pos x="1405" y="126"/>
                </a:cxn>
              </a:cxnLst>
              <a:rect l="0" t="0" r="r" b="b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6863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hidden">
            <a:xfrm>
              <a:off x="5030" y="3151"/>
              <a:ext cx="728" cy="240"/>
            </a:xfrm>
            <a:custGeom>
              <a:avLst/>
              <a:gdLst/>
              <a:ahLst/>
              <a:cxnLst>
                <a:cxn ang="0">
                  <a:pos x="729" y="24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729" y="240"/>
                </a:cxn>
                <a:cxn ang="0">
                  <a:pos x="729" y="240"/>
                </a:cxn>
              </a:cxnLst>
              <a:rect l="0" t="0" r="r" b="b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0" y="1486"/>
              <a:ext cx="5030" cy="1671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5035" y="1672"/>
                </a:cxn>
                <a:cxn ang="0">
                  <a:pos x="5035" y="1666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0" y="72"/>
                </a:cxn>
              </a:cxnLst>
              <a:rect l="0" t="0" r="r" b="b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451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hidden">
            <a:xfrm>
              <a:off x="5030" y="3049"/>
              <a:ext cx="728" cy="318"/>
            </a:xfrm>
            <a:custGeom>
              <a:avLst/>
              <a:gdLst/>
              <a:ahLst/>
              <a:cxnLst>
                <a:cxn ang="0">
                  <a:pos x="729" y="318"/>
                </a:cxn>
                <a:cxn ang="0">
                  <a:pos x="729" y="312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729" y="318"/>
                </a:cxn>
                <a:cxn ang="0">
                  <a:pos x="729" y="318"/>
                </a:cxn>
              </a:cxnLst>
              <a:rect l="0" t="0" r="r" b="b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hidden">
            <a:xfrm>
              <a:off x="0" y="916"/>
              <a:ext cx="5030" cy="2187"/>
            </a:xfrm>
            <a:custGeom>
              <a:avLst/>
              <a:gdLst/>
              <a:ahLst/>
              <a:cxnLst>
                <a:cxn ang="0">
                  <a:pos x="0" y="396"/>
                </a:cxn>
                <a:cxn ang="0">
                  <a:pos x="5035" y="2188"/>
                </a:cxn>
                <a:cxn ang="0">
                  <a:pos x="5035" y="2134"/>
                </a:cxn>
                <a:cxn ang="0">
                  <a:pos x="0" y="0"/>
                </a:cxn>
                <a:cxn ang="0">
                  <a:pos x="0" y="396"/>
                </a:cxn>
                <a:cxn ang="0">
                  <a:pos x="0" y="396"/>
                </a:cxn>
              </a:cxnLst>
              <a:rect l="0" t="0" r="r" b="b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hidden">
            <a:xfrm>
              <a:off x="2294" y="0"/>
              <a:ext cx="3159" cy="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45" y="2727"/>
                </a:cxn>
                <a:cxn ang="0">
                  <a:pos x="3163" y="2704"/>
                </a:cxn>
                <a:cxn ang="0">
                  <a:pos x="10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980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hidden">
            <a:xfrm>
              <a:off x="5435" y="2702"/>
              <a:ext cx="323" cy="299"/>
            </a:xfrm>
            <a:custGeom>
              <a:avLst/>
              <a:gdLst/>
              <a:ahLst/>
              <a:cxnLst>
                <a:cxn ang="0">
                  <a:pos x="323" y="299"/>
                </a:cxn>
                <a:cxn ang="0">
                  <a:pos x="323" y="263"/>
                </a:cxn>
                <a:cxn ang="0">
                  <a:pos x="18" y="0"/>
                </a:cxn>
                <a:cxn ang="0">
                  <a:pos x="0" y="23"/>
                </a:cxn>
                <a:cxn ang="0">
                  <a:pos x="323" y="299"/>
                </a:cxn>
                <a:cxn ang="0">
                  <a:pos x="323" y="299"/>
                </a:cxn>
              </a:cxnLst>
              <a:rect l="0" t="0" r="r" b="b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4118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hidden">
            <a:xfrm>
              <a:off x="5477" y="2588"/>
              <a:ext cx="281" cy="335"/>
            </a:xfrm>
            <a:custGeom>
              <a:avLst/>
              <a:gdLst/>
              <a:ahLst/>
              <a:cxnLst>
                <a:cxn ang="0">
                  <a:pos x="281" y="335"/>
                </a:cxn>
                <a:cxn ang="0">
                  <a:pos x="281" y="173"/>
                </a:cxn>
                <a:cxn ang="0">
                  <a:pos x="96" y="0"/>
                </a:cxn>
                <a:cxn ang="0">
                  <a:pos x="0" y="90"/>
                </a:cxn>
                <a:cxn ang="0">
                  <a:pos x="281" y="335"/>
                </a:cxn>
                <a:cxn ang="0">
                  <a:pos x="281" y="335"/>
                </a:cxn>
              </a:cxnLst>
              <a:rect l="0" t="0" r="r" b="b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hidden">
            <a:xfrm>
              <a:off x="2454" y="0"/>
              <a:ext cx="3119" cy="26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26" y="2680"/>
                </a:cxn>
                <a:cxn ang="0">
                  <a:pos x="3122" y="2590"/>
                </a:cxn>
                <a:cxn ang="0">
                  <a:pos x="38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23" name="Freeform 21"/>
            <p:cNvSpPr>
              <a:spLocks/>
            </p:cNvSpPr>
            <p:nvPr/>
          </p:nvSpPr>
          <p:spPr bwMode="hidden">
            <a:xfrm>
              <a:off x="5626" y="2534"/>
              <a:ext cx="132" cy="132"/>
            </a:xfrm>
            <a:custGeom>
              <a:avLst/>
              <a:gdLst/>
              <a:ahLst/>
              <a:cxnLst>
                <a:cxn ang="0">
                  <a:pos x="132" y="13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32" y="132"/>
                </a:cxn>
                <a:cxn ang="0">
                  <a:pos x="132" y="132"/>
                </a:cxn>
              </a:cxnLst>
              <a:rect l="0" t="0" r="r" b="b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32" y="132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24" name="Freeform 22"/>
            <p:cNvSpPr>
              <a:spLocks/>
            </p:cNvSpPr>
            <p:nvPr/>
          </p:nvSpPr>
          <p:spPr bwMode="hidden">
            <a:xfrm>
              <a:off x="3112" y="0"/>
              <a:ext cx="2514" cy="25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17" y="2536"/>
                </a:cxn>
                <a:cxn ang="0">
                  <a:pos x="2517" y="2536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1373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hidden">
            <a:xfrm>
              <a:off x="3488" y="0"/>
              <a:ext cx="2198" cy="2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88" y="2482"/>
                </a:cxn>
                <a:cxn ang="0">
                  <a:pos x="2200" y="2476"/>
                </a:cxn>
                <a:cxn ang="0">
                  <a:pos x="31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26" name="Freeform 24"/>
            <p:cNvSpPr>
              <a:spLocks/>
            </p:cNvSpPr>
            <p:nvPr/>
          </p:nvSpPr>
          <p:spPr bwMode="hidden">
            <a:xfrm>
              <a:off x="5674" y="2474"/>
              <a:ext cx="84" cy="96"/>
            </a:xfrm>
            <a:custGeom>
              <a:avLst/>
              <a:gdLst/>
              <a:ahLst/>
              <a:cxnLst>
                <a:cxn ang="0">
                  <a:pos x="84" y="96"/>
                </a:cxn>
                <a:cxn ang="0">
                  <a:pos x="84" y="90"/>
                </a:cxn>
                <a:cxn ang="0">
                  <a:pos x="12" y="0"/>
                </a:cxn>
                <a:cxn ang="0">
                  <a:pos x="0" y="6"/>
                </a:cxn>
                <a:cxn ang="0">
                  <a:pos x="84" y="96"/>
                </a:cxn>
                <a:cxn ang="0">
                  <a:pos x="84" y="96"/>
                </a:cxn>
              </a:cxnLst>
              <a:rect l="0" t="0" r="r" b="b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27" name="Freeform 25"/>
            <p:cNvSpPr>
              <a:spLocks/>
            </p:cNvSpPr>
            <p:nvPr/>
          </p:nvSpPr>
          <p:spPr bwMode="hidden">
            <a:xfrm>
              <a:off x="5603" y="850"/>
              <a:ext cx="155" cy="516"/>
            </a:xfrm>
            <a:custGeom>
              <a:avLst/>
              <a:gdLst/>
              <a:ahLst/>
              <a:cxnLst>
                <a:cxn ang="0">
                  <a:pos x="155" y="516"/>
                </a:cxn>
                <a:cxn ang="0">
                  <a:pos x="155" y="204"/>
                </a:cxn>
                <a:cxn ang="0">
                  <a:pos x="77" y="0"/>
                </a:cxn>
                <a:cxn ang="0">
                  <a:pos x="0" y="192"/>
                </a:cxn>
                <a:cxn ang="0">
                  <a:pos x="155" y="516"/>
                </a:cxn>
                <a:cxn ang="0">
                  <a:pos x="155" y="516"/>
                </a:cxn>
              </a:cxnLst>
              <a:rect l="0" t="0" r="r" b="b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5107" y="0"/>
              <a:ext cx="573" cy="1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7" y="1043"/>
                </a:cxn>
                <a:cxn ang="0">
                  <a:pos x="574" y="851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29" name="Freeform 27"/>
            <p:cNvSpPr>
              <a:spLocks/>
            </p:cNvSpPr>
            <p:nvPr/>
          </p:nvSpPr>
          <p:spPr bwMode="hidden">
            <a:xfrm>
              <a:off x="5411" y="0"/>
              <a:ext cx="341" cy="796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0" y="0"/>
                </a:cxn>
                <a:cxn ang="0">
                  <a:pos x="287" y="797"/>
                </a:cxn>
                <a:cxn ang="0">
                  <a:pos x="341" y="653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r" b="b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980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30" name="Freeform 28"/>
            <p:cNvSpPr>
              <a:spLocks/>
            </p:cNvSpPr>
            <p:nvPr/>
          </p:nvSpPr>
          <p:spPr bwMode="hidden">
            <a:xfrm>
              <a:off x="5698" y="653"/>
              <a:ext cx="60" cy="311"/>
            </a:xfrm>
            <a:custGeom>
              <a:avLst/>
              <a:gdLst/>
              <a:ahLst/>
              <a:cxnLst>
                <a:cxn ang="0">
                  <a:pos x="0" y="144"/>
                </a:cxn>
                <a:cxn ang="0">
                  <a:pos x="60" y="312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0" y="144"/>
                </a:cxn>
                <a:cxn ang="0">
                  <a:pos x="0" y="144"/>
                </a:cxn>
              </a:cxnLst>
              <a:rect l="0" t="0" r="r" b="b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31" name="Freeform 29"/>
            <p:cNvSpPr>
              <a:spLocks/>
            </p:cNvSpPr>
            <p:nvPr/>
          </p:nvSpPr>
          <p:spPr bwMode="hidden">
            <a:xfrm>
              <a:off x="2" y="1601"/>
              <a:ext cx="5752" cy="1864"/>
            </a:xfrm>
            <a:custGeom>
              <a:avLst/>
              <a:gdLst/>
              <a:ahLst/>
              <a:cxnLst>
                <a:cxn ang="0">
                  <a:pos x="0" y="371"/>
                </a:cxn>
                <a:cxn ang="0">
                  <a:pos x="5740" y="1864"/>
                </a:cxn>
                <a:cxn ang="0">
                  <a:pos x="5740" y="1834"/>
                </a:cxn>
                <a:cxn ang="0">
                  <a:pos x="0" y="0"/>
                </a:cxn>
                <a:cxn ang="0">
                  <a:pos x="0" y="371"/>
                </a:cxn>
                <a:cxn ang="0">
                  <a:pos x="0" y="371"/>
                </a:cxn>
              </a:cxnLst>
              <a:rect l="0" t="0" r="r" b="b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352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32" name="Freeform 30"/>
            <p:cNvSpPr>
              <a:spLocks/>
            </p:cNvSpPr>
            <p:nvPr/>
          </p:nvSpPr>
          <p:spPr bwMode="hidden">
            <a:xfrm>
              <a:off x="5754" y="3483"/>
              <a:ext cx="6" cy="6"/>
            </a:xfrm>
            <a:custGeom>
              <a:avLst/>
              <a:gdLst/>
              <a:ahLst/>
              <a:cxnLst>
                <a:cxn ang="0">
                  <a:pos x="6" y="6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6" y="6"/>
                </a:cxn>
                <a:cxn ang="0">
                  <a:pos x="6" y="6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33" name="Freeform 31"/>
            <p:cNvSpPr>
              <a:spLocks/>
            </p:cNvSpPr>
            <p:nvPr/>
          </p:nvSpPr>
          <p:spPr bwMode="hidden">
            <a:xfrm>
              <a:off x="2" y="2152"/>
              <a:ext cx="5752" cy="1337"/>
            </a:xfrm>
            <a:custGeom>
              <a:avLst/>
              <a:gdLst/>
              <a:ahLst/>
              <a:cxnLst>
                <a:cxn ang="0">
                  <a:pos x="0" y="366"/>
                </a:cxn>
                <a:cxn ang="0">
                  <a:pos x="5740" y="1337"/>
                </a:cxn>
                <a:cxn ang="0">
                  <a:pos x="5740" y="1331"/>
                </a:cxn>
                <a:cxn ang="0">
                  <a:pos x="0" y="0"/>
                </a:cxn>
                <a:cxn ang="0">
                  <a:pos x="0" y="366"/>
                </a:cxn>
                <a:cxn ang="0">
                  <a:pos x="0" y="366"/>
                </a:cxn>
              </a:cxnLst>
              <a:rect l="0" t="0" r="r" b="b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34" name="Freeform 32"/>
            <p:cNvSpPr>
              <a:spLocks/>
            </p:cNvSpPr>
            <p:nvPr/>
          </p:nvSpPr>
          <p:spPr bwMode="hidden">
            <a:xfrm>
              <a:off x="2" y="3177"/>
              <a:ext cx="5752" cy="414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5740" y="414"/>
                </a:cxn>
                <a:cxn ang="0">
                  <a:pos x="5740" y="402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35" name="Freeform 33"/>
            <p:cNvSpPr>
              <a:spLocks/>
            </p:cNvSpPr>
            <p:nvPr/>
          </p:nvSpPr>
          <p:spPr bwMode="hidden">
            <a:xfrm>
              <a:off x="1297" y="0"/>
              <a:ext cx="4457" cy="3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448" y="3177"/>
                </a:cxn>
                <a:cxn ang="0">
                  <a:pos x="4448" y="3153"/>
                </a:cxn>
                <a:cxn ang="0">
                  <a:pos x="12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862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36" name="Freeform 34"/>
            <p:cNvSpPr>
              <a:spLocks/>
            </p:cNvSpPr>
            <p:nvPr/>
          </p:nvSpPr>
          <p:spPr bwMode="hidden">
            <a:xfrm>
              <a:off x="3321" y="0"/>
              <a:ext cx="2433" cy="261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28" y="2614"/>
                </a:cxn>
                <a:cxn ang="0">
                  <a:pos x="2428" y="2608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37" name="Freeform 35"/>
            <p:cNvSpPr>
              <a:spLocks/>
            </p:cNvSpPr>
            <p:nvPr/>
          </p:nvSpPr>
          <p:spPr bwMode="hidden">
            <a:xfrm>
              <a:off x="3950" y="0"/>
              <a:ext cx="1804" cy="2464"/>
            </a:xfrm>
            <a:custGeom>
              <a:avLst/>
              <a:gdLst/>
              <a:ahLst/>
              <a:cxnLst>
                <a:cxn ang="0">
                  <a:pos x="485" y="0"/>
                </a:cxn>
                <a:cxn ang="0">
                  <a:pos x="0" y="0"/>
                </a:cxn>
                <a:cxn ang="0">
                  <a:pos x="1800" y="2464"/>
                </a:cxn>
                <a:cxn ang="0">
                  <a:pos x="1800" y="2248"/>
                </a:cxn>
                <a:cxn ang="0">
                  <a:pos x="1794" y="2248"/>
                </a:cxn>
                <a:cxn ang="0">
                  <a:pos x="485" y="0"/>
                </a:cxn>
                <a:cxn ang="0">
                  <a:pos x="485" y="0"/>
                </a:cxn>
              </a:cxnLst>
              <a:rect l="0" t="0" r="r" b="b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hidden">
            <a:xfrm>
              <a:off x="4519" y="0"/>
              <a:ext cx="1235" cy="207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32" y="2074"/>
                </a:cxn>
                <a:cxn ang="0">
                  <a:pos x="1232" y="2038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764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39" name="Freeform 37"/>
            <p:cNvSpPr>
              <a:spLocks/>
            </p:cNvSpPr>
            <p:nvPr/>
          </p:nvSpPr>
          <p:spPr bwMode="hidden">
            <a:xfrm>
              <a:off x="4694" y="0"/>
              <a:ext cx="1060" cy="19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8" y="1936"/>
                </a:cxn>
                <a:cxn ang="0">
                  <a:pos x="1058" y="1930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40" name="Freeform 38"/>
            <p:cNvSpPr>
              <a:spLocks/>
            </p:cNvSpPr>
            <p:nvPr/>
          </p:nvSpPr>
          <p:spPr bwMode="hidden">
            <a:xfrm>
              <a:off x="4981" y="0"/>
              <a:ext cx="773" cy="1487"/>
            </a:xfrm>
            <a:custGeom>
              <a:avLst/>
              <a:gdLst/>
              <a:ahLst/>
              <a:cxnLst>
                <a:cxn ang="0">
                  <a:pos x="771" y="1433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771" y="1487"/>
                </a:cxn>
                <a:cxn ang="0">
                  <a:pos x="771" y="1433"/>
                </a:cxn>
                <a:cxn ang="0">
                  <a:pos x="771" y="1433"/>
                </a:cxn>
              </a:cxnLst>
              <a:rect l="0" t="0" r="r" b="b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882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grpSp>
          <p:nvGrpSpPr>
            <p:cNvPr id="41" name="Group 39"/>
            <p:cNvGrpSpPr>
              <a:grpSpLocks/>
            </p:cNvGrpSpPr>
            <p:nvPr userDrawn="1"/>
          </p:nvGrpSpPr>
          <p:grpSpPr bwMode="auto"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42" name="Freeform 40"/>
              <p:cNvSpPr>
                <a:spLocks/>
              </p:cNvSpPr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66"/>
                  </a:cxn>
                  <a:cxn ang="0">
                    <a:pos x="3635" y="1313"/>
                  </a:cxn>
                  <a:cxn ang="0">
                    <a:pos x="3647" y="1235"/>
                  </a:cxn>
                  <a:cxn ang="0">
                    <a:pos x="3659" y="116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72549"/>
                      <a:invGamma/>
                    </a:schemeClr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ES"/>
              </a:p>
            </p:txBody>
          </p:sp>
          <p:sp>
            <p:nvSpPr>
              <p:cNvPr id="43" name="Freeform 41"/>
              <p:cNvSpPr>
                <a:spLocks/>
              </p:cNvSpPr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/>
                <a:ahLst/>
                <a:cxnLst>
                  <a:cxn ang="0">
                    <a:pos x="2105" y="665"/>
                  </a:cxn>
                  <a:cxn ang="0">
                    <a:pos x="24" y="0"/>
                  </a:cxn>
                  <a:cxn ang="0">
                    <a:pos x="12" y="72"/>
                  </a:cxn>
                  <a:cxn ang="0">
                    <a:pos x="0" y="150"/>
                  </a:cxn>
                  <a:cxn ang="0">
                    <a:pos x="2105" y="695"/>
                  </a:cxn>
                  <a:cxn ang="0">
                    <a:pos x="2105" y="665"/>
                  </a:cxn>
                  <a:cxn ang="0">
                    <a:pos x="2105" y="665"/>
                  </a:cxn>
                </a:cxnLst>
                <a:rect l="0" t="0" r="r" b="b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ES"/>
              </a:p>
            </p:txBody>
          </p:sp>
        </p:grpSp>
      </p:grpSp>
      <p:sp>
        <p:nvSpPr>
          <p:cNvPr id="9258" name="Rectangle 42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1600200"/>
            <a:ext cx="8229600" cy="182880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9259" name="Rectangle 4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600"/>
            </a:lvl1pPr>
          </a:lstStyle>
          <a:p>
            <a:r>
              <a:rPr lang="es-ES" smtClean="0"/>
              <a:t>Haga clic para modificar el estilo de subtítulo del patrón</a:t>
            </a:r>
            <a:endParaRPr lang="pt-BR"/>
          </a:p>
        </p:txBody>
      </p:sp>
      <p:sp>
        <p:nvSpPr>
          <p:cNvPr id="44" name="Rectangle 44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5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6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B196F5-19C1-462F-B104-0744FE9793A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A15072-CCFE-459F-AED3-B1908972C18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1E065F-EA9B-479C-BACF-8E17FBF6004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6F3FEE-59ED-4EAD-87C1-04A21D5C11F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1BF6C3-089E-4C68-8B57-89BF4336E6F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5AD82D-D50B-4CF4-B141-6941A0E02AF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C6B44B-F87A-4B60-8B2D-0CFC5FCF3C1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5C1074-B38D-443A-B292-C24D5DCBF06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0FB2B5-EDB9-4376-BBF3-9F1BF5E89D8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CBFC98-4423-4172-B0D0-3FB6EE27CF3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C1DB39-0CB0-44B9-B67B-2C0938BD41E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57647"/>
                <a:invGamma/>
              </a:schemeClr>
            </a:gs>
            <a:gs pos="100000">
              <a:schemeClr val="bg1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9144000" cy="6856413"/>
            <a:chOff x="0" y="0"/>
            <a:chExt cx="5760" cy="4319"/>
          </a:xfrm>
        </p:grpSpPr>
        <p:sp>
          <p:nvSpPr>
            <p:cNvPr id="8195" name="Freeform 3"/>
            <p:cNvSpPr>
              <a:spLocks/>
            </p:cNvSpPr>
            <p:nvPr/>
          </p:nvSpPr>
          <p:spPr bwMode="hidden">
            <a:xfrm>
              <a:off x="0" y="12"/>
              <a:ext cx="5758" cy="3273"/>
            </a:xfrm>
            <a:custGeom>
              <a:avLst/>
              <a:gdLst/>
              <a:ahLst/>
              <a:cxnLst>
                <a:cxn ang="0">
                  <a:pos x="3193" y="1816"/>
                </a:cxn>
                <a:cxn ang="0">
                  <a:pos x="0" y="0"/>
                </a:cxn>
                <a:cxn ang="0">
                  <a:pos x="0" y="522"/>
                </a:cxn>
                <a:cxn ang="0">
                  <a:pos x="3037" y="1978"/>
                </a:cxn>
                <a:cxn ang="0">
                  <a:pos x="5740" y="3273"/>
                </a:cxn>
                <a:cxn ang="0">
                  <a:pos x="5740" y="3267"/>
                </a:cxn>
                <a:cxn ang="0">
                  <a:pos x="3193" y="1816"/>
                </a:cxn>
                <a:cxn ang="0">
                  <a:pos x="3193" y="1816"/>
                </a:cxn>
              </a:cxnLst>
              <a:rect l="0" t="0" r="r" b="b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3529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8196" name="Freeform 4"/>
            <p:cNvSpPr>
              <a:spLocks/>
            </p:cNvSpPr>
            <p:nvPr/>
          </p:nvSpPr>
          <p:spPr bwMode="hidden">
            <a:xfrm>
              <a:off x="149" y="0"/>
              <a:ext cx="5609" cy="3243"/>
            </a:xfrm>
            <a:custGeom>
              <a:avLst/>
              <a:gdLst/>
              <a:ahLst/>
              <a:cxnLst>
                <a:cxn ang="0">
                  <a:pos x="3163" y="1714"/>
                </a:cxn>
                <a:cxn ang="0">
                  <a:pos x="431" y="0"/>
                </a:cxn>
                <a:cxn ang="0">
                  <a:pos x="0" y="0"/>
                </a:cxn>
                <a:cxn ang="0">
                  <a:pos x="3086" y="1786"/>
                </a:cxn>
                <a:cxn ang="0">
                  <a:pos x="5591" y="3243"/>
                </a:cxn>
                <a:cxn ang="0">
                  <a:pos x="5591" y="3237"/>
                </a:cxn>
                <a:cxn ang="0">
                  <a:pos x="3163" y="1714"/>
                </a:cxn>
                <a:cxn ang="0">
                  <a:pos x="3163" y="1714"/>
                </a:cxn>
              </a:cxnLst>
              <a:rect l="0" t="0" r="r" b="b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8197" name="Freeform 5"/>
            <p:cNvSpPr>
              <a:spLocks/>
            </p:cNvSpPr>
            <p:nvPr/>
          </p:nvSpPr>
          <p:spPr bwMode="hidden">
            <a:xfrm>
              <a:off x="0" y="3433"/>
              <a:ext cx="4038" cy="191"/>
            </a:xfrm>
            <a:custGeom>
              <a:avLst/>
              <a:gdLst/>
              <a:ahLst/>
              <a:cxnLst>
                <a:cxn ang="0">
                  <a:pos x="0" y="156"/>
                </a:cxn>
                <a:cxn ang="0">
                  <a:pos x="4042" y="192"/>
                </a:cxn>
                <a:cxn ang="0">
                  <a:pos x="4042" y="144"/>
                </a:cxn>
                <a:cxn ang="0">
                  <a:pos x="0" y="0"/>
                </a:cxn>
                <a:cxn ang="0">
                  <a:pos x="0" y="156"/>
                </a:cxn>
                <a:cxn ang="0">
                  <a:pos x="0" y="156"/>
                </a:cxn>
              </a:cxnLst>
              <a:rect l="0" t="0" r="r" b="b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568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8198" name="Freeform 6"/>
            <p:cNvSpPr>
              <a:spLocks/>
            </p:cNvSpPr>
            <p:nvPr/>
          </p:nvSpPr>
          <p:spPr bwMode="hidden">
            <a:xfrm>
              <a:off x="4038" y="3577"/>
              <a:ext cx="1720" cy="65"/>
            </a:xfrm>
            <a:custGeom>
              <a:avLst/>
              <a:gdLst/>
              <a:ahLst/>
              <a:cxnLst>
                <a:cxn ang="0">
                  <a:pos x="1722" y="66"/>
                </a:cxn>
                <a:cxn ang="0">
                  <a:pos x="1722" y="60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1722" y="66"/>
                </a:cxn>
                <a:cxn ang="0">
                  <a:pos x="1722" y="66"/>
                </a:cxn>
              </a:cxnLst>
              <a:rect l="0" t="0" r="r" b="b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8199" name="Freeform 7"/>
            <p:cNvSpPr>
              <a:spLocks/>
            </p:cNvSpPr>
            <p:nvPr/>
          </p:nvSpPr>
          <p:spPr bwMode="hidden">
            <a:xfrm>
              <a:off x="0" y="3726"/>
              <a:ext cx="4784" cy="329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4789" y="77"/>
                </a:cxn>
                <a:cxn ang="0">
                  <a:pos x="4789" y="0"/>
                </a:cxn>
                <a:cxn ang="0">
                  <a:pos x="0" y="107"/>
                </a:cxn>
                <a:cxn ang="0">
                  <a:pos x="0" y="329"/>
                </a:cxn>
                <a:cxn ang="0">
                  <a:pos x="0" y="329"/>
                </a:cxn>
              </a:cxnLst>
              <a:rect l="0" t="0" r="r" b="b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1961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8200" name="Freeform 8"/>
            <p:cNvSpPr>
              <a:spLocks/>
            </p:cNvSpPr>
            <p:nvPr/>
          </p:nvSpPr>
          <p:spPr bwMode="hidden">
            <a:xfrm>
              <a:off x="4784" y="3702"/>
              <a:ext cx="974" cy="101"/>
            </a:xfrm>
            <a:custGeom>
              <a:avLst/>
              <a:gdLst/>
              <a:ahLst/>
              <a:cxnLst>
                <a:cxn ang="0">
                  <a:pos x="975" y="48"/>
                </a:cxn>
                <a:cxn ang="0">
                  <a:pos x="975" y="0"/>
                </a:cxn>
                <a:cxn ang="0">
                  <a:pos x="0" y="24"/>
                </a:cxn>
                <a:cxn ang="0">
                  <a:pos x="0" y="101"/>
                </a:cxn>
                <a:cxn ang="0">
                  <a:pos x="975" y="48"/>
                </a:cxn>
                <a:cxn ang="0">
                  <a:pos x="975" y="48"/>
                </a:cxn>
              </a:cxnLst>
              <a:rect l="0" t="0" r="r" b="b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8201" name="Freeform 9"/>
            <p:cNvSpPr>
              <a:spLocks/>
            </p:cNvSpPr>
            <p:nvPr/>
          </p:nvSpPr>
          <p:spPr bwMode="hidden">
            <a:xfrm>
              <a:off x="3619" y="3815"/>
              <a:ext cx="2139" cy="198"/>
            </a:xfrm>
            <a:custGeom>
              <a:avLst/>
              <a:gdLst/>
              <a:ahLst/>
              <a:cxnLst>
                <a:cxn ang="0">
                  <a:pos x="2141" y="0"/>
                </a:cxn>
                <a:cxn ang="0">
                  <a:pos x="0" y="156"/>
                </a:cxn>
                <a:cxn ang="0">
                  <a:pos x="0" y="198"/>
                </a:cxn>
                <a:cxn ang="0">
                  <a:pos x="2141" y="0"/>
                </a:cxn>
                <a:cxn ang="0">
                  <a:pos x="2141" y="0"/>
                </a:cxn>
              </a:cxnLst>
              <a:rect l="0" t="0" r="r" b="b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8202" name="Freeform 10"/>
            <p:cNvSpPr>
              <a:spLocks/>
            </p:cNvSpPr>
            <p:nvPr/>
          </p:nvSpPr>
          <p:spPr bwMode="hidden">
            <a:xfrm>
              <a:off x="0" y="3971"/>
              <a:ext cx="3619" cy="348"/>
            </a:xfrm>
            <a:custGeom>
              <a:avLst/>
              <a:gdLst/>
              <a:ahLst/>
              <a:cxnLst>
                <a:cxn ang="0">
                  <a:pos x="0" y="348"/>
                </a:cxn>
                <a:cxn ang="0">
                  <a:pos x="311" y="348"/>
                </a:cxn>
                <a:cxn ang="0">
                  <a:pos x="3623" y="42"/>
                </a:cxn>
                <a:cxn ang="0">
                  <a:pos x="3623" y="0"/>
                </a:cxn>
                <a:cxn ang="0">
                  <a:pos x="0" y="264"/>
                </a:cxn>
                <a:cxn ang="0">
                  <a:pos x="0" y="348"/>
                </a:cxn>
                <a:cxn ang="0">
                  <a:pos x="0" y="348"/>
                </a:cxn>
              </a:cxnLst>
              <a:rect l="0" t="0" r="r" b="b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8203" name="Freeform 11"/>
            <p:cNvSpPr>
              <a:spLocks/>
            </p:cNvSpPr>
            <p:nvPr/>
          </p:nvSpPr>
          <p:spPr bwMode="hidden">
            <a:xfrm>
              <a:off x="2097" y="4043"/>
              <a:ext cx="2514" cy="276"/>
            </a:xfrm>
            <a:custGeom>
              <a:avLst/>
              <a:gdLst/>
              <a:ahLst/>
              <a:cxnLst>
                <a:cxn ang="0">
                  <a:pos x="2182" y="276"/>
                </a:cxn>
                <a:cxn ang="0">
                  <a:pos x="2517" y="204"/>
                </a:cxn>
                <a:cxn ang="0">
                  <a:pos x="2260" y="0"/>
                </a:cxn>
                <a:cxn ang="0">
                  <a:pos x="0" y="276"/>
                </a:cxn>
                <a:cxn ang="0">
                  <a:pos x="2182" y="276"/>
                </a:cxn>
                <a:cxn ang="0">
                  <a:pos x="2182" y="276"/>
                </a:cxn>
              </a:cxnLst>
              <a:rect l="0" t="0" r="r" b="b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8204" name="Freeform 12"/>
            <p:cNvSpPr>
              <a:spLocks/>
            </p:cNvSpPr>
            <p:nvPr/>
          </p:nvSpPr>
          <p:spPr bwMode="hidden">
            <a:xfrm>
              <a:off x="4354" y="3869"/>
              <a:ext cx="1404" cy="378"/>
            </a:xfrm>
            <a:custGeom>
              <a:avLst/>
              <a:gdLst/>
              <a:ahLst/>
              <a:cxnLst>
                <a:cxn ang="0">
                  <a:pos x="1405" y="126"/>
                </a:cxn>
                <a:cxn ang="0">
                  <a:pos x="1405" y="0"/>
                </a:cxn>
                <a:cxn ang="0">
                  <a:pos x="0" y="174"/>
                </a:cxn>
                <a:cxn ang="0">
                  <a:pos x="257" y="378"/>
                </a:cxn>
                <a:cxn ang="0">
                  <a:pos x="1405" y="126"/>
                </a:cxn>
                <a:cxn ang="0">
                  <a:pos x="1405" y="126"/>
                </a:cxn>
              </a:cxnLst>
              <a:rect l="0" t="0" r="r" b="b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6863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8205" name="Freeform 13"/>
            <p:cNvSpPr>
              <a:spLocks/>
            </p:cNvSpPr>
            <p:nvPr/>
          </p:nvSpPr>
          <p:spPr bwMode="hidden">
            <a:xfrm>
              <a:off x="5030" y="3151"/>
              <a:ext cx="728" cy="240"/>
            </a:xfrm>
            <a:custGeom>
              <a:avLst/>
              <a:gdLst/>
              <a:ahLst/>
              <a:cxnLst>
                <a:cxn ang="0">
                  <a:pos x="729" y="24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729" y="240"/>
                </a:cxn>
                <a:cxn ang="0">
                  <a:pos x="729" y="240"/>
                </a:cxn>
              </a:cxnLst>
              <a:rect l="0" t="0" r="r" b="b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8206" name="Freeform 14"/>
            <p:cNvSpPr>
              <a:spLocks/>
            </p:cNvSpPr>
            <p:nvPr/>
          </p:nvSpPr>
          <p:spPr bwMode="hidden">
            <a:xfrm>
              <a:off x="0" y="1486"/>
              <a:ext cx="5030" cy="1671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5035" y="1672"/>
                </a:cxn>
                <a:cxn ang="0">
                  <a:pos x="5035" y="1666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0" y="72"/>
                </a:cxn>
              </a:cxnLst>
              <a:rect l="0" t="0" r="r" b="b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451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8207" name="Freeform 15"/>
            <p:cNvSpPr>
              <a:spLocks/>
            </p:cNvSpPr>
            <p:nvPr/>
          </p:nvSpPr>
          <p:spPr bwMode="hidden">
            <a:xfrm>
              <a:off x="5030" y="3049"/>
              <a:ext cx="728" cy="318"/>
            </a:xfrm>
            <a:custGeom>
              <a:avLst/>
              <a:gdLst/>
              <a:ahLst/>
              <a:cxnLst>
                <a:cxn ang="0">
                  <a:pos x="729" y="318"/>
                </a:cxn>
                <a:cxn ang="0">
                  <a:pos x="729" y="312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729" y="318"/>
                </a:cxn>
                <a:cxn ang="0">
                  <a:pos x="729" y="318"/>
                </a:cxn>
              </a:cxnLst>
              <a:rect l="0" t="0" r="r" b="b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8208" name="Freeform 16"/>
            <p:cNvSpPr>
              <a:spLocks/>
            </p:cNvSpPr>
            <p:nvPr/>
          </p:nvSpPr>
          <p:spPr bwMode="hidden">
            <a:xfrm>
              <a:off x="0" y="916"/>
              <a:ext cx="5030" cy="2187"/>
            </a:xfrm>
            <a:custGeom>
              <a:avLst/>
              <a:gdLst/>
              <a:ahLst/>
              <a:cxnLst>
                <a:cxn ang="0">
                  <a:pos x="0" y="396"/>
                </a:cxn>
                <a:cxn ang="0">
                  <a:pos x="5035" y="2188"/>
                </a:cxn>
                <a:cxn ang="0">
                  <a:pos x="5035" y="2134"/>
                </a:cxn>
                <a:cxn ang="0">
                  <a:pos x="0" y="0"/>
                </a:cxn>
                <a:cxn ang="0">
                  <a:pos x="0" y="396"/>
                </a:cxn>
                <a:cxn ang="0">
                  <a:pos x="0" y="396"/>
                </a:cxn>
              </a:cxnLst>
              <a:rect l="0" t="0" r="r" b="b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8209" name="Freeform 17"/>
            <p:cNvSpPr>
              <a:spLocks/>
            </p:cNvSpPr>
            <p:nvPr/>
          </p:nvSpPr>
          <p:spPr bwMode="hidden">
            <a:xfrm>
              <a:off x="2294" y="0"/>
              <a:ext cx="3159" cy="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45" y="2727"/>
                </a:cxn>
                <a:cxn ang="0">
                  <a:pos x="3163" y="2704"/>
                </a:cxn>
                <a:cxn ang="0">
                  <a:pos x="10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980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8210" name="Freeform 18"/>
            <p:cNvSpPr>
              <a:spLocks/>
            </p:cNvSpPr>
            <p:nvPr/>
          </p:nvSpPr>
          <p:spPr bwMode="hidden">
            <a:xfrm>
              <a:off x="5435" y="2702"/>
              <a:ext cx="323" cy="299"/>
            </a:xfrm>
            <a:custGeom>
              <a:avLst/>
              <a:gdLst/>
              <a:ahLst/>
              <a:cxnLst>
                <a:cxn ang="0">
                  <a:pos x="323" y="299"/>
                </a:cxn>
                <a:cxn ang="0">
                  <a:pos x="323" y="263"/>
                </a:cxn>
                <a:cxn ang="0">
                  <a:pos x="18" y="0"/>
                </a:cxn>
                <a:cxn ang="0">
                  <a:pos x="0" y="23"/>
                </a:cxn>
                <a:cxn ang="0">
                  <a:pos x="323" y="299"/>
                </a:cxn>
                <a:cxn ang="0">
                  <a:pos x="323" y="299"/>
                </a:cxn>
              </a:cxnLst>
              <a:rect l="0" t="0" r="r" b="b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4118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8211" name="Freeform 19"/>
            <p:cNvSpPr>
              <a:spLocks/>
            </p:cNvSpPr>
            <p:nvPr/>
          </p:nvSpPr>
          <p:spPr bwMode="hidden">
            <a:xfrm>
              <a:off x="5477" y="2588"/>
              <a:ext cx="281" cy="335"/>
            </a:xfrm>
            <a:custGeom>
              <a:avLst/>
              <a:gdLst/>
              <a:ahLst/>
              <a:cxnLst>
                <a:cxn ang="0">
                  <a:pos x="281" y="335"/>
                </a:cxn>
                <a:cxn ang="0">
                  <a:pos x="281" y="173"/>
                </a:cxn>
                <a:cxn ang="0">
                  <a:pos x="96" y="0"/>
                </a:cxn>
                <a:cxn ang="0">
                  <a:pos x="0" y="90"/>
                </a:cxn>
                <a:cxn ang="0">
                  <a:pos x="281" y="335"/>
                </a:cxn>
                <a:cxn ang="0">
                  <a:pos x="281" y="335"/>
                </a:cxn>
              </a:cxnLst>
              <a:rect l="0" t="0" r="r" b="b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8212" name="Freeform 20"/>
            <p:cNvSpPr>
              <a:spLocks/>
            </p:cNvSpPr>
            <p:nvPr/>
          </p:nvSpPr>
          <p:spPr bwMode="hidden">
            <a:xfrm>
              <a:off x="2454" y="0"/>
              <a:ext cx="3119" cy="26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26" y="2680"/>
                </a:cxn>
                <a:cxn ang="0">
                  <a:pos x="3122" y="2590"/>
                </a:cxn>
                <a:cxn ang="0">
                  <a:pos x="38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8213" name="Freeform 21"/>
            <p:cNvSpPr>
              <a:spLocks/>
            </p:cNvSpPr>
            <p:nvPr/>
          </p:nvSpPr>
          <p:spPr bwMode="hidden">
            <a:xfrm>
              <a:off x="5626" y="2534"/>
              <a:ext cx="132" cy="132"/>
            </a:xfrm>
            <a:custGeom>
              <a:avLst/>
              <a:gdLst/>
              <a:ahLst/>
              <a:cxnLst>
                <a:cxn ang="0">
                  <a:pos x="132" y="13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32" y="132"/>
                </a:cxn>
                <a:cxn ang="0">
                  <a:pos x="132" y="132"/>
                </a:cxn>
              </a:cxnLst>
              <a:rect l="0" t="0" r="r" b="b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32" y="132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8214" name="Freeform 22"/>
            <p:cNvSpPr>
              <a:spLocks/>
            </p:cNvSpPr>
            <p:nvPr/>
          </p:nvSpPr>
          <p:spPr bwMode="hidden">
            <a:xfrm>
              <a:off x="3112" y="0"/>
              <a:ext cx="2514" cy="25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17" y="2536"/>
                </a:cxn>
                <a:cxn ang="0">
                  <a:pos x="2517" y="2536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1373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8215" name="Freeform 23"/>
            <p:cNvSpPr>
              <a:spLocks/>
            </p:cNvSpPr>
            <p:nvPr/>
          </p:nvSpPr>
          <p:spPr bwMode="hidden">
            <a:xfrm>
              <a:off x="3488" y="0"/>
              <a:ext cx="2198" cy="2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88" y="2482"/>
                </a:cxn>
                <a:cxn ang="0">
                  <a:pos x="2200" y="2476"/>
                </a:cxn>
                <a:cxn ang="0">
                  <a:pos x="31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8216" name="Freeform 24"/>
            <p:cNvSpPr>
              <a:spLocks/>
            </p:cNvSpPr>
            <p:nvPr/>
          </p:nvSpPr>
          <p:spPr bwMode="hidden">
            <a:xfrm>
              <a:off x="5674" y="2474"/>
              <a:ext cx="84" cy="96"/>
            </a:xfrm>
            <a:custGeom>
              <a:avLst/>
              <a:gdLst/>
              <a:ahLst/>
              <a:cxnLst>
                <a:cxn ang="0">
                  <a:pos x="84" y="96"/>
                </a:cxn>
                <a:cxn ang="0">
                  <a:pos x="84" y="90"/>
                </a:cxn>
                <a:cxn ang="0">
                  <a:pos x="12" y="0"/>
                </a:cxn>
                <a:cxn ang="0">
                  <a:pos x="0" y="6"/>
                </a:cxn>
                <a:cxn ang="0">
                  <a:pos x="84" y="96"/>
                </a:cxn>
                <a:cxn ang="0">
                  <a:pos x="84" y="96"/>
                </a:cxn>
              </a:cxnLst>
              <a:rect l="0" t="0" r="r" b="b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8217" name="Freeform 25"/>
            <p:cNvSpPr>
              <a:spLocks/>
            </p:cNvSpPr>
            <p:nvPr/>
          </p:nvSpPr>
          <p:spPr bwMode="hidden">
            <a:xfrm>
              <a:off x="5603" y="850"/>
              <a:ext cx="155" cy="516"/>
            </a:xfrm>
            <a:custGeom>
              <a:avLst/>
              <a:gdLst/>
              <a:ahLst/>
              <a:cxnLst>
                <a:cxn ang="0">
                  <a:pos x="155" y="516"/>
                </a:cxn>
                <a:cxn ang="0">
                  <a:pos x="155" y="204"/>
                </a:cxn>
                <a:cxn ang="0">
                  <a:pos x="77" y="0"/>
                </a:cxn>
                <a:cxn ang="0">
                  <a:pos x="0" y="192"/>
                </a:cxn>
                <a:cxn ang="0">
                  <a:pos x="155" y="516"/>
                </a:cxn>
                <a:cxn ang="0">
                  <a:pos x="155" y="516"/>
                </a:cxn>
              </a:cxnLst>
              <a:rect l="0" t="0" r="r" b="b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8218" name="Freeform 26"/>
            <p:cNvSpPr>
              <a:spLocks/>
            </p:cNvSpPr>
            <p:nvPr/>
          </p:nvSpPr>
          <p:spPr bwMode="hidden">
            <a:xfrm>
              <a:off x="5107" y="0"/>
              <a:ext cx="573" cy="1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7" y="1043"/>
                </a:cxn>
                <a:cxn ang="0">
                  <a:pos x="574" y="851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8219" name="Freeform 27"/>
            <p:cNvSpPr>
              <a:spLocks/>
            </p:cNvSpPr>
            <p:nvPr/>
          </p:nvSpPr>
          <p:spPr bwMode="hidden">
            <a:xfrm>
              <a:off x="5411" y="0"/>
              <a:ext cx="341" cy="796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0" y="0"/>
                </a:cxn>
                <a:cxn ang="0">
                  <a:pos x="287" y="797"/>
                </a:cxn>
                <a:cxn ang="0">
                  <a:pos x="341" y="653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r" b="b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980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8220" name="Freeform 28"/>
            <p:cNvSpPr>
              <a:spLocks/>
            </p:cNvSpPr>
            <p:nvPr/>
          </p:nvSpPr>
          <p:spPr bwMode="hidden">
            <a:xfrm>
              <a:off x="5698" y="653"/>
              <a:ext cx="60" cy="311"/>
            </a:xfrm>
            <a:custGeom>
              <a:avLst/>
              <a:gdLst/>
              <a:ahLst/>
              <a:cxnLst>
                <a:cxn ang="0">
                  <a:pos x="0" y="144"/>
                </a:cxn>
                <a:cxn ang="0">
                  <a:pos x="60" y="312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0" y="144"/>
                </a:cxn>
                <a:cxn ang="0">
                  <a:pos x="0" y="144"/>
                </a:cxn>
              </a:cxnLst>
              <a:rect l="0" t="0" r="r" b="b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8221" name="Freeform 29"/>
            <p:cNvSpPr>
              <a:spLocks/>
            </p:cNvSpPr>
            <p:nvPr/>
          </p:nvSpPr>
          <p:spPr bwMode="hidden">
            <a:xfrm>
              <a:off x="2" y="1601"/>
              <a:ext cx="5752" cy="1864"/>
            </a:xfrm>
            <a:custGeom>
              <a:avLst/>
              <a:gdLst/>
              <a:ahLst/>
              <a:cxnLst>
                <a:cxn ang="0">
                  <a:pos x="0" y="371"/>
                </a:cxn>
                <a:cxn ang="0">
                  <a:pos x="5740" y="1864"/>
                </a:cxn>
                <a:cxn ang="0">
                  <a:pos x="5740" y="1834"/>
                </a:cxn>
                <a:cxn ang="0">
                  <a:pos x="0" y="0"/>
                </a:cxn>
                <a:cxn ang="0">
                  <a:pos x="0" y="371"/>
                </a:cxn>
                <a:cxn ang="0">
                  <a:pos x="0" y="371"/>
                </a:cxn>
              </a:cxnLst>
              <a:rect l="0" t="0" r="r" b="b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352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8222" name="Freeform 30"/>
            <p:cNvSpPr>
              <a:spLocks/>
            </p:cNvSpPr>
            <p:nvPr/>
          </p:nvSpPr>
          <p:spPr bwMode="hidden">
            <a:xfrm>
              <a:off x="5754" y="3483"/>
              <a:ext cx="6" cy="6"/>
            </a:xfrm>
            <a:custGeom>
              <a:avLst/>
              <a:gdLst/>
              <a:ahLst/>
              <a:cxnLst>
                <a:cxn ang="0">
                  <a:pos x="6" y="6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6" y="6"/>
                </a:cxn>
                <a:cxn ang="0">
                  <a:pos x="6" y="6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8223" name="Freeform 31"/>
            <p:cNvSpPr>
              <a:spLocks/>
            </p:cNvSpPr>
            <p:nvPr/>
          </p:nvSpPr>
          <p:spPr bwMode="hidden">
            <a:xfrm>
              <a:off x="2" y="2152"/>
              <a:ext cx="5752" cy="1337"/>
            </a:xfrm>
            <a:custGeom>
              <a:avLst/>
              <a:gdLst/>
              <a:ahLst/>
              <a:cxnLst>
                <a:cxn ang="0">
                  <a:pos x="0" y="366"/>
                </a:cxn>
                <a:cxn ang="0">
                  <a:pos x="5740" y="1337"/>
                </a:cxn>
                <a:cxn ang="0">
                  <a:pos x="5740" y="1331"/>
                </a:cxn>
                <a:cxn ang="0">
                  <a:pos x="0" y="0"/>
                </a:cxn>
                <a:cxn ang="0">
                  <a:pos x="0" y="366"/>
                </a:cxn>
                <a:cxn ang="0">
                  <a:pos x="0" y="366"/>
                </a:cxn>
              </a:cxnLst>
              <a:rect l="0" t="0" r="r" b="b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8224" name="Freeform 32"/>
            <p:cNvSpPr>
              <a:spLocks/>
            </p:cNvSpPr>
            <p:nvPr/>
          </p:nvSpPr>
          <p:spPr bwMode="hidden">
            <a:xfrm>
              <a:off x="2" y="3177"/>
              <a:ext cx="5752" cy="414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5740" y="414"/>
                </a:cxn>
                <a:cxn ang="0">
                  <a:pos x="5740" y="402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8225" name="Freeform 33"/>
            <p:cNvSpPr>
              <a:spLocks/>
            </p:cNvSpPr>
            <p:nvPr/>
          </p:nvSpPr>
          <p:spPr bwMode="hidden">
            <a:xfrm>
              <a:off x="1297" y="0"/>
              <a:ext cx="4457" cy="3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448" y="3177"/>
                </a:cxn>
                <a:cxn ang="0">
                  <a:pos x="4448" y="3153"/>
                </a:cxn>
                <a:cxn ang="0">
                  <a:pos x="12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862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8226" name="Freeform 34"/>
            <p:cNvSpPr>
              <a:spLocks/>
            </p:cNvSpPr>
            <p:nvPr/>
          </p:nvSpPr>
          <p:spPr bwMode="hidden">
            <a:xfrm>
              <a:off x="3321" y="0"/>
              <a:ext cx="2433" cy="261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28" y="2614"/>
                </a:cxn>
                <a:cxn ang="0">
                  <a:pos x="2428" y="2608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8227" name="Freeform 35"/>
            <p:cNvSpPr>
              <a:spLocks/>
            </p:cNvSpPr>
            <p:nvPr/>
          </p:nvSpPr>
          <p:spPr bwMode="hidden">
            <a:xfrm>
              <a:off x="3950" y="0"/>
              <a:ext cx="1804" cy="2464"/>
            </a:xfrm>
            <a:custGeom>
              <a:avLst/>
              <a:gdLst/>
              <a:ahLst/>
              <a:cxnLst>
                <a:cxn ang="0">
                  <a:pos x="485" y="0"/>
                </a:cxn>
                <a:cxn ang="0">
                  <a:pos x="0" y="0"/>
                </a:cxn>
                <a:cxn ang="0">
                  <a:pos x="1800" y="2464"/>
                </a:cxn>
                <a:cxn ang="0">
                  <a:pos x="1800" y="2248"/>
                </a:cxn>
                <a:cxn ang="0">
                  <a:pos x="1794" y="2248"/>
                </a:cxn>
                <a:cxn ang="0">
                  <a:pos x="485" y="0"/>
                </a:cxn>
                <a:cxn ang="0">
                  <a:pos x="485" y="0"/>
                </a:cxn>
              </a:cxnLst>
              <a:rect l="0" t="0" r="r" b="b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8228" name="Freeform 36"/>
            <p:cNvSpPr>
              <a:spLocks/>
            </p:cNvSpPr>
            <p:nvPr/>
          </p:nvSpPr>
          <p:spPr bwMode="hidden">
            <a:xfrm>
              <a:off x="4519" y="0"/>
              <a:ext cx="1235" cy="207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32" y="2074"/>
                </a:cxn>
                <a:cxn ang="0">
                  <a:pos x="1232" y="2038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764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8229" name="Freeform 37"/>
            <p:cNvSpPr>
              <a:spLocks/>
            </p:cNvSpPr>
            <p:nvPr/>
          </p:nvSpPr>
          <p:spPr bwMode="hidden">
            <a:xfrm>
              <a:off x="4694" y="0"/>
              <a:ext cx="1060" cy="19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8" y="1936"/>
                </a:cxn>
                <a:cxn ang="0">
                  <a:pos x="1058" y="1930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8230" name="Freeform 38"/>
            <p:cNvSpPr>
              <a:spLocks/>
            </p:cNvSpPr>
            <p:nvPr/>
          </p:nvSpPr>
          <p:spPr bwMode="hidden">
            <a:xfrm>
              <a:off x="4981" y="0"/>
              <a:ext cx="773" cy="1487"/>
            </a:xfrm>
            <a:custGeom>
              <a:avLst/>
              <a:gdLst/>
              <a:ahLst/>
              <a:cxnLst>
                <a:cxn ang="0">
                  <a:pos x="771" y="1433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771" y="1487"/>
                </a:cxn>
                <a:cxn ang="0">
                  <a:pos x="771" y="1433"/>
                </a:cxn>
                <a:cxn ang="0">
                  <a:pos x="771" y="1433"/>
                </a:cxn>
              </a:cxnLst>
              <a:rect l="0" t="0" r="r" b="b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882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"/>
            </a:p>
          </p:txBody>
        </p:sp>
        <p:grpSp>
          <p:nvGrpSpPr>
            <p:cNvPr id="1068" name="Group 39"/>
            <p:cNvGrpSpPr>
              <a:grpSpLocks/>
            </p:cNvGrpSpPr>
            <p:nvPr userDrawn="1"/>
          </p:nvGrpSpPr>
          <p:grpSpPr bwMode="auto"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8232" name="Freeform 40"/>
              <p:cNvSpPr>
                <a:spLocks/>
              </p:cNvSpPr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66"/>
                  </a:cxn>
                  <a:cxn ang="0">
                    <a:pos x="3635" y="1313"/>
                  </a:cxn>
                  <a:cxn ang="0">
                    <a:pos x="3647" y="1235"/>
                  </a:cxn>
                  <a:cxn ang="0">
                    <a:pos x="3659" y="116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72549"/>
                      <a:invGamma/>
                    </a:schemeClr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ES"/>
              </a:p>
            </p:txBody>
          </p:sp>
          <p:sp>
            <p:nvSpPr>
              <p:cNvPr id="8233" name="Freeform 41"/>
              <p:cNvSpPr>
                <a:spLocks/>
              </p:cNvSpPr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/>
                <a:ahLst/>
                <a:cxnLst>
                  <a:cxn ang="0">
                    <a:pos x="2105" y="665"/>
                  </a:cxn>
                  <a:cxn ang="0">
                    <a:pos x="24" y="0"/>
                  </a:cxn>
                  <a:cxn ang="0">
                    <a:pos x="12" y="72"/>
                  </a:cxn>
                  <a:cxn ang="0">
                    <a:pos x="0" y="150"/>
                  </a:cxn>
                  <a:cxn ang="0">
                    <a:pos x="2105" y="695"/>
                  </a:cxn>
                  <a:cxn ang="0">
                    <a:pos x="2105" y="665"/>
                  </a:cxn>
                  <a:cxn ang="0">
                    <a:pos x="2105" y="665"/>
                  </a:cxn>
                </a:cxnLst>
                <a:rect l="0" t="0" r="r" b="b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ES"/>
              </a:p>
            </p:txBody>
          </p:sp>
        </p:grpSp>
      </p:grpSp>
      <p:sp>
        <p:nvSpPr>
          <p:cNvPr id="8234" name="Rectangle 4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8235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8236" name="Rectangle 4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237" name="Rectangle 4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238" name="Rectangle 4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6135DAE4-43C0-4C2D-B7A9-B248AA77426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96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8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8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8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8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34" grpId="0"/>
      <p:bldP spid="8235" grpId="0" build="p">
        <p:tmplLst>
          <p:tmpl lvl="1">
            <p:tnLst>
              <p:par>
                <p:cTn presetID="14" presetClass="entr" presetSubtype="1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2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8235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4" presetClass="entr" presetSubtype="1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2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8235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4" presetClass="entr" presetSubtype="1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2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8235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4" presetClass="entr" presetSubtype="1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2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8235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4" presetClass="entr" presetSubtype="1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2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823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Blip>
          <a:blip r:embed="rId13"/>
        </a:buBlip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Blip>
          <a:blip r:embed="rId14"/>
        </a:buBlip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6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7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8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9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10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11.jpe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5" Type="http://schemas.openxmlformats.org/officeDocument/2006/relationships/image" Target="../media/image12.jpe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5" Type="http://schemas.openxmlformats.org/officeDocument/2006/relationships/image" Target="../media/image13.jpeg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5" Type="http://schemas.openxmlformats.org/officeDocument/2006/relationships/image" Target="../media/image14.jpeg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5" Type="http://schemas.openxmlformats.org/officeDocument/2006/relationships/image" Target="../media/image15.jpeg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5" Type="http://schemas.openxmlformats.org/officeDocument/2006/relationships/image" Target="../media/image16.jpeg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8.png"/><Relationship Id="rId10" Type="http://schemas.openxmlformats.org/officeDocument/2006/relationships/image" Target="../media/image2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lide0007_image05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Rectangle 5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pt-PT" sz="4400" smtClean="0"/>
              <a:t>   </a:t>
            </a:r>
            <a:br>
              <a:rPr lang="pt-PT" sz="4400" smtClean="0"/>
            </a:br>
            <a:r>
              <a:rPr lang="pt-PT" sz="4400" smtClean="0"/>
              <a:t/>
            </a:r>
            <a:br>
              <a:rPr lang="pt-PT" sz="4400" smtClean="0"/>
            </a:br>
            <a:r>
              <a:rPr lang="pt-PT" sz="4400" smtClean="0"/>
              <a:t/>
            </a:r>
            <a:br>
              <a:rPr lang="pt-PT" sz="4400" smtClean="0"/>
            </a:br>
            <a:r>
              <a:rPr lang="pt-PT" sz="4400" smtClean="0"/>
              <a:t/>
            </a:r>
            <a:br>
              <a:rPr lang="pt-PT" sz="4400" smtClean="0"/>
            </a:br>
            <a:r>
              <a:rPr lang="pt-PT" sz="4400" smtClean="0"/>
              <a:t/>
            </a:r>
            <a:br>
              <a:rPr lang="pt-PT" sz="4400" smtClean="0"/>
            </a:br>
            <a:r>
              <a:rPr lang="pt-PT" sz="4400" smtClean="0"/>
              <a:t/>
            </a:r>
            <a:br>
              <a:rPr lang="pt-PT" sz="4400" smtClean="0"/>
            </a:br>
            <a:r>
              <a:rPr lang="pt-PT" sz="4400" smtClean="0"/>
              <a:t/>
            </a:r>
            <a:br>
              <a:rPr lang="pt-PT" sz="4400" smtClean="0"/>
            </a:br>
            <a:r>
              <a:rPr lang="pt-PT" sz="4400" smtClean="0"/>
              <a:t/>
            </a:r>
            <a:br>
              <a:rPr lang="pt-PT" sz="4400" smtClean="0"/>
            </a:br>
            <a:r>
              <a:rPr lang="pt-PT" sz="4400" smtClean="0"/>
              <a:t/>
            </a:r>
            <a:br>
              <a:rPr lang="pt-PT" sz="4400" smtClean="0"/>
            </a:br>
            <a:r>
              <a:rPr lang="pt-PT" sz="4400" smtClean="0"/>
              <a:t/>
            </a:r>
            <a:br>
              <a:rPr lang="pt-PT" sz="4400" smtClean="0"/>
            </a:br>
            <a:r>
              <a:rPr lang="pt-PT" sz="4400" smtClean="0"/>
              <a:t/>
            </a:r>
            <a:br>
              <a:rPr lang="pt-PT" sz="4400" smtClean="0"/>
            </a:br>
            <a:r>
              <a:rPr lang="pt-PT" sz="4400" smtClean="0"/>
              <a:t/>
            </a:r>
            <a:br>
              <a:rPr lang="pt-PT" sz="4400" smtClean="0"/>
            </a:br>
            <a:r>
              <a:rPr lang="pt-PT" sz="4400" smtClean="0"/>
              <a:t/>
            </a:r>
            <a:br>
              <a:rPr lang="pt-PT" sz="4400" smtClean="0"/>
            </a:br>
            <a:r>
              <a:rPr lang="pt-PT" sz="4400" smtClean="0"/>
              <a:t/>
            </a:r>
            <a:br>
              <a:rPr lang="pt-PT" sz="4400" smtClean="0"/>
            </a:br>
            <a:r>
              <a:rPr lang="pt-PT" sz="4400" smtClean="0"/>
              <a:t/>
            </a:r>
            <a:br>
              <a:rPr lang="pt-PT" sz="4400" smtClean="0"/>
            </a:br>
            <a:r>
              <a:rPr lang="pt-PT" sz="4400" smtClean="0"/>
              <a:t/>
            </a:r>
            <a:br>
              <a:rPr lang="pt-PT" sz="4400" smtClean="0"/>
            </a:br>
            <a:r>
              <a:rPr lang="pt-PT" sz="4400" smtClean="0"/>
              <a:t/>
            </a:r>
            <a:br>
              <a:rPr lang="pt-PT" sz="4400" smtClean="0"/>
            </a:br>
            <a:r>
              <a:rPr lang="pt-PT" sz="4400" smtClean="0"/>
              <a:t/>
            </a:r>
            <a:br>
              <a:rPr lang="pt-PT" sz="4400" smtClean="0"/>
            </a:br>
            <a:r>
              <a:rPr lang="pt-PT" sz="4400" smtClean="0"/>
              <a:t/>
            </a:r>
            <a:br>
              <a:rPr lang="pt-PT" sz="4400" smtClean="0"/>
            </a:br>
            <a:r>
              <a:rPr lang="pt-PT" sz="4400" smtClean="0"/>
              <a:t/>
            </a:r>
            <a:br>
              <a:rPr lang="pt-PT" sz="4400" smtClean="0"/>
            </a:br>
            <a:r>
              <a:rPr lang="pt-PT" sz="4400" smtClean="0"/>
              <a:t/>
            </a:r>
            <a:br>
              <a:rPr lang="pt-PT" sz="4400" smtClean="0"/>
            </a:br>
            <a:r>
              <a:rPr lang="pt-PT" sz="4400" smtClean="0"/>
              <a:t/>
            </a:r>
            <a:br>
              <a:rPr lang="pt-PT" sz="4400" smtClean="0"/>
            </a:br>
            <a:r>
              <a:rPr lang="pt-PT" sz="4400" smtClean="0"/>
              <a:t/>
            </a:r>
            <a:br>
              <a:rPr lang="pt-PT" sz="4400" smtClean="0"/>
            </a:br>
            <a:r>
              <a:rPr lang="pt-PT" sz="4400" smtClean="0"/>
              <a:t/>
            </a:r>
            <a:br>
              <a:rPr lang="pt-PT" sz="4400" smtClean="0"/>
            </a:br>
            <a:endParaRPr lang="pt-PT" sz="4400" smtClean="0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endParaRPr lang="pt-PT" smtClean="0"/>
          </a:p>
        </p:txBody>
      </p:sp>
      <p:sp>
        <p:nvSpPr>
          <p:cNvPr id="3077" name="Rectangle 7"/>
          <p:cNvSpPr>
            <a:spLocks noChangeArrowheads="1"/>
          </p:cNvSpPr>
          <p:nvPr/>
        </p:nvSpPr>
        <p:spPr bwMode="auto">
          <a:xfrm>
            <a:off x="1042988" y="1628775"/>
            <a:ext cx="4608512" cy="38163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3078" name="Picture 9" descr="prtu 1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2058" name="WordArt 10"/>
          <p:cNvSpPr>
            <a:spLocks noChangeArrowheads="1" noChangeShapeType="1" noTextEdit="1"/>
          </p:cNvSpPr>
          <p:nvPr/>
        </p:nvSpPr>
        <p:spPr bwMode="auto">
          <a:xfrm>
            <a:off x="3143250" y="285750"/>
            <a:ext cx="4794250" cy="12461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400" b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Papyrus"/>
              </a:rPr>
              <a:t>La vejez ¿existe?</a:t>
            </a:r>
          </a:p>
        </p:txBody>
      </p:sp>
    </p:spTree>
    <p:custDataLst>
      <p:tags r:id="rId1"/>
    </p:custDataLst>
  </p:cSld>
  <p:clrMapOvr>
    <a:masterClrMapping/>
  </p:clrMapOvr>
  <p:transition spd="slow">
    <p:blinds/>
    <p:sndAc>
      <p:stSnd loop="1">
        <p:snd r:embed="rId4" name="Melódico - Cómo han pasado los años - Cham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1" descr="slide0007_image05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10" name="Rectangle 1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pt-PT" smtClean="0"/>
          </a:p>
        </p:txBody>
      </p:sp>
      <p:pic>
        <p:nvPicPr>
          <p:cNvPr id="4100" name="Picture 16" descr="_va_ido (3)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36513" y="1588"/>
            <a:ext cx="9180513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13" name="Rectangle 17"/>
          <p:cNvSpPr>
            <a:spLocks noChangeArrowheads="1"/>
          </p:cNvSpPr>
          <p:nvPr/>
        </p:nvSpPr>
        <p:spPr bwMode="auto">
          <a:xfrm>
            <a:off x="179388" y="304800"/>
            <a:ext cx="85693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PT" sz="4000" b="1">
                <a:solidFill>
                  <a:srgbClr val="FFFF00"/>
                </a:solidFill>
                <a:latin typeface="Comic Sans MS" pitchFamily="66" charset="0"/>
              </a:rPr>
              <a:t>Algunos de nosotros envejecemos, de hecho, porque no maduramos.</a:t>
            </a:r>
          </a:p>
        </p:txBody>
      </p:sp>
      <p:sp>
        <p:nvSpPr>
          <p:cNvPr id="4114" name="Rectangle 18"/>
          <p:cNvSpPr>
            <a:spLocks noChangeArrowheads="1"/>
          </p:cNvSpPr>
          <p:nvPr/>
        </p:nvSpPr>
        <p:spPr bwMode="auto">
          <a:xfrm>
            <a:off x="107950" y="2565400"/>
            <a:ext cx="8496300" cy="1920875"/>
          </a:xfrm>
          <a:prstGeom prst="rect">
            <a:avLst/>
          </a:prstGeom>
          <a:solidFill>
            <a:srgbClr val="FFFF99">
              <a:alpha val="39999"/>
            </a:srgbClr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PT" sz="4000" b="1">
                <a:solidFill>
                  <a:srgbClr val="000000"/>
                </a:solidFill>
                <a:latin typeface="Comic Sans MS" pitchFamily="66" charset="0"/>
              </a:rPr>
              <a:t>Envejecemos cuando nos cerramos a las nuevas ideas y nos volvemos radicales.</a:t>
            </a:r>
          </a:p>
        </p:txBody>
      </p:sp>
      <p:sp>
        <p:nvSpPr>
          <p:cNvPr id="4115" name="Rectangle 19"/>
          <p:cNvSpPr>
            <a:spLocks noChangeArrowheads="1"/>
          </p:cNvSpPr>
          <p:nvPr/>
        </p:nvSpPr>
        <p:spPr bwMode="auto">
          <a:xfrm>
            <a:off x="611188" y="5229225"/>
            <a:ext cx="8208962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PT" sz="4000" b="1">
                <a:solidFill>
                  <a:srgbClr val="FFFF00"/>
                </a:solidFill>
                <a:latin typeface="Comic Sans MS" pitchFamily="66" charset="0"/>
              </a:rPr>
              <a:t>Envejecemos cuando lo nuevo nos asusta</a:t>
            </a:r>
            <a:r>
              <a:rPr lang="pt-PT" sz="2400" b="1">
                <a:solidFill>
                  <a:srgbClr val="FFFF00"/>
                </a:solidFill>
                <a:latin typeface="Comic Sans MS" pitchFamily="66" charset="0"/>
              </a:rPr>
              <a:t>. </a:t>
            </a:r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4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3" grpId="0"/>
      <p:bldP spid="4114" grpId="0" animBg="1"/>
      <p:bldP spid="41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5" descr="slide0007_image05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2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pt-PT" smtClean="0"/>
          </a:p>
        </p:txBody>
      </p:sp>
      <p:sp>
        <p:nvSpPr>
          <p:cNvPr id="5124" name="Oval 9"/>
          <p:cNvSpPr>
            <a:spLocks noChangeArrowheads="1"/>
          </p:cNvSpPr>
          <p:nvPr/>
        </p:nvSpPr>
        <p:spPr bwMode="auto">
          <a:xfrm>
            <a:off x="1763713" y="3716338"/>
            <a:ext cx="3960812" cy="13684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5125" name="Picture 11" descr="13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323850" y="579438"/>
            <a:ext cx="8496300" cy="155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PT" sz="3200" b="1">
                <a:solidFill>
                  <a:srgbClr val="CCFF33"/>
                </a:solidFill>
                <a:latin typeface="Comic Sans MS" pitchFamily="66" charset="0"/>
              </a:rPr>
              <a:t>Envejecemos también cuando pensamos demasiado en nosotros mismos y nos olvidamos de los demás.</a:t>
            </a:r>
          </a:p>
        </p:txBody>
      </p:sp>
      <p:sp>
        <p:nvSpPr>
          <p:cNvPr id="11277" name="Rectangle 13"/>
          <p:cNvSpPr>
            <a:spLocks noChangeArrowheads="1"/>
          </p:cNvSpPr>
          <p:nvPr/>
        </p:nvSpPr>
        <p:spPr bwMode="auto">
          <a:xfrm>
            <a:off x="539750" y="5889625"/>
            <a:ext cx="8135938" cy="579438"/>
          </a:xfrm>
          <a:prstGeom prst="rect">
            <a:avLst/>
          </a:prstGeom>
          <a:solidFill>
            <a:srgbClr val="FFFF00">
              <a:alpha val="20000"/>
            </a:srgbClr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PT" sz="3200" b="1">
                <a:solidFill>
                  <a:srgbClr val="000000"/>
                </a:solidFill>
                <a:latin typeface="Comic Sans MS" pitchFamily="66" charset="0"/>
              </a:rPr>
              <a:t>Envejecemos si dejamos de luchar</a:t>
            </a:r>
          </a:p>
        </p:txBody>
      </p:sp>
    </p:spTree>
    <p:custDataLst>
      <p:tags r:id="rId1"/>
    </p:custDataLst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6" grpId="0"/>
      <p:bldP spid="1127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 descr="slide0007_image05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8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pt-PT" smtClean="0"/>
          </a:p>
        </p:txBody>
      </p:sp>
      <p:sp>
        <p:nvSpPr>
          <p:cNvPr id="6148" name="Rectangle 7"/>
          <p:cNvSpPr>
            <a:spLocks noChangeArrowheads="1"/>
          </p:cNvSpPr>
          <p:nvPr/>
        </p:nvSpPr>
        <p:spPr bwMode="auto">
          <a:xfrm>
            <a:off x="2268538" y="2133600"/>
            <a:ext cx="863600" cy="410368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6149" name="Picture 8" descr="aabbccdd (1)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21" name="Rectangle 9"/>
          <p:cNvSpPr>
            <a:spLocks noChangeArrowheads="1"/>
          </p:cNvSpPr>
          <p:nvPr/>
        </p:nvSpPr>
        <p:spPr bwMode="auto">
          <a:xfrm>
            <a:off x="250825" y="188913"/>
            <a:ext cx="852805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PT" sz="2400" b="1">
                <a:solidFill>
                  <a:srgbClr val="FFFF99"/>
                </a:solidFill>
                <a:latin typeface="Comic Sans MS" pitchFamily="66" charset="0"/>
              </a:rPr>
              <a:t>Todos estamos matriculados en la escuela de la vida, donde el Maestro es el Tiempo.</a:t>
            </a:r>
          </a:p>
          <a:p>
            <a:pPr eaLnBrk="0" hangingPunct="0"/>
            <a:endParaRPr lang="pt-PT" sz="2400" b="1">
              <a:solidFill>
                <a:srgbClr val="FFFF99"/>
              </a:solidFill>
              <a:latin typeface="Comic Sans MS" pitchFamily="66" charset="0"/>
            </a:endParaRPr>
          </a:p>
        </p:txBody>
      </p:sp>
      <p:sp>
        <p:nvSpPr>
          <p:cNvPr id="13322" name="Rectangle 10"/>
          <p:cNvSpPr>
            <a:spLocks noChangeArrowheads="1"/>
          </p:cNvSpPr>
          <p:nvPr/>
        </p:nvSpPr>
        <p:spPr bwMode="auto">
          <a:xfrm>
            <a:off x="395288" y="1992313"/>
            <a:ext cx="835342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PT" sz="2400" b="1">
                <a:solidFill>
                  <a:srgbClr val="CCFF33"/>
                </a:solidFill>
                <a:latin typeface="Comic Sans MS" pitchFamily="66" charset="0"/>
              </a:rPr>
              <a:t>La  vida solo puede ser comprendida mirando hacia atrás. Pero solo puede ser vivida mirando hacia adelante.</a:t>
            </a:r>
          </a:p>
        </p:txBody>
      </p:sp>
      <p:sp>
        <p:nvSpPr>
          <p:cNvPr id="13323" name="Rectangle 11"/>
          <p:cNvSpPr>
            <a:spLocks noChangeArrowheads="1"/>
          </p:cNvSpPr>
          <p:nvPr/>
        </p:nvSpPr>
        <p:spPr bwMode="auto">
          <a:xfrm>
            <a:off x="0" y="5211763"/>
            <a:ext cx="914400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PT" sz="4400" b="1">
                <a:solidFill>
                  <a:srgbClr val="FFFF00"/>
                </a:solidFill>
                <a:latin typeface="Comic Sans MS" pitchFamily="66" charset="0"/>
              </a:rPr>
              <a:t>En la juventud aprendemos; </a:t>
            </a:r>
          </a:p>
          <a:p>
            <a:pPr algn="ctr"/>
            <a:r>
              <a:rPr lang="pt-PT" sz="4400" b="1">
                <a:solidFill>
                  <a:srgbClr val="FFFF00"/>
                </a:solidFill>
                <a:latin typeface="Comic Sans MS" pitchFamily="66" charset="0"/>
              </a:rPr>
              <a:t>con la edad comprendemos…</a:t>
            </a:r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1" grpId="0"/>
      <p:bldP spid="13322" grpId="0"/>
      <p:bldP spid="133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 descr="slide0007_image05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8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pt-PT" smtClean="0"/>
          </a:p>
        </p:txBody>
      </p:sp>
      <p:pic>
        <p:nvPicPr>
          <p:cNvPr id="7172" name="Picture 9" descr="beau (1)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70" name="Rectangle 10"/>
          <p:cNvSpPr>
            <a:spLocks noChangeArrowheads="1"/>
          </p:cNvSpPr>
          <p:nvPr/>
        </p:nvSpPr>
        <p:spPr bwMode="auto">
          <a:xfrm>
            <a:off x="468313" y="2705100"/>
            <a:ext cx="8280400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PT" sz="3200" b="1">
                <a:solidFill>
                  <a:srgbClr val="FFFF00"/>
                </a:solidFill>
                <a:latin typeface="Comic Sans MS" pitchFamily="66" charset="0"/>
              </a:rPr>
              <a:t>Los hombres son como los vinos: la edad estropea los malos, pero mejora los buenos.</a:t>
            </a:r>
          </a:p>
        </p:txBody>
      </p:sp>
      <p:sp>
        <p:nvSpPr>
          <p:cNvPr id="15371" name="Rectangle 11"/>
          <p:cNvSpPr>
            <a:spLocks noChangeArrowheads="1"/>
          </p:cNvSpPr>
          <p:nvPr/>
        </p:nvSpPr>
        <p:spPr bwMode="auto">
          <a:xfrm>
            <a:off x="395288" y="4876800"/>
            <a:ext cx="84963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PT" sz="4000" b="1">
                <a:solidFill>
                  <a:srgbClr val="FFFF00"/>
                </a:solidFill>
                <a:latin typeface="Comic Sans MS" pitchFamily="66" charset="0"/>
              </a:rPr>
              <a:t>Envejecer no es preocupante: </a:t>
            </a:r>
            <a:r>
              <a:rPr lang="pt-PT" sz="4000" b="1" i="1">
                <a:solidFill>
                  <a:srgbClr val="FFFF00"/>
                </a:solidFill>
                <a:latin typeface="Comic Sans MS" pitchFamily="66" charset="0"/>
              </a:rPr>
              <a:t>ser visto</a:t>
            </a:r>
            <a:r>
              <a:rPr lang="pt-PT" sz="4000" b="1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pt-PT" sz="4000" b="1" i="1">
                <a:solidFill>
                  <a:srgbClr val="FFFF00"/>
                </a:solidFill>
                <a:latin typeface="Comic Sans MS" pitchFamily="66" charset="0"/>
              </a:rPr>
              <a:t>como un viejo si que lo es</a:t>
            </a:r>
            <a:r>
              <a:rPr lang="pt-PT" sz="4000" b="1">
                <a:solidFill>
                  <a:srgbClr val="FFFF00"/>
                </a:solidFill>
                <a:latin typeface="Comic Sans MS" pitchFamily="66" charset="0"/>
              </a:rPr>
              <a:t>.</a:t>
            </a:r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20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0" grpId="0"/>
      <p:bldP spid="1537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 descr="slide0007_image05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4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pt-PT" smtClean="0"/>
          </a:p>
        </p:txBody>
      </p:sp>
      <p:pic>
        <p:nvPicPr>
          <p:cNvPr id="8196" name="Picture 8" descr="FfImagem1 (3)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180975" y="-171450"/>
            <a:ext cx="9577388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7" name="Rectangle 9"/>
          <p:cNvSpPr>
            <a:spLocks noChangeArrowheads="1"/>
          </p:cNvSpPr>
          <p:nvPr/>
        </p:nvSpPr>
        <p:spPr bwMode="auto">
          <a:xfrm>
            <a:off x="179388" y="822325"/>
            <a:ext cx="8964612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PT" sz="4000" b="1">
                <a:solidFill>
                  <a:srgbClr val="CCFFCC"/>
                </a:solidFill>
                <a:latin typeface="Comic Sans MS" pitchFamily="66" charset="0"/>
              </a:rPr>
              <a:t>Envejecer con sabiduría no es envejecer</a:t>
            </a:r>
          </a:p>
        </p:txBody>
      </p:sp>
    </p:spTree>
    <p:custDataLst>
      <p:tags r:id="rId1"/>
    </p:custData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6" descr="slide0007_image05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5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pt-PT" smtClean="0"/>
          </a:p>
        </p:txBody>
      </p:sp>
      <p:pic>
        <p:nvPicPr>
          <p:cNvPr id="9220" name="Picture 11" descr="ghImagem11 (3)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8" name="Rectangle 12"/>
          <p:cNvSpPr>
            <a:spLocks noChangeArrowheads="1"/>
          </p:cNvSpPr>
          <p:nvPr/>
        </p:nvSpPr>
        <p:spPr bwMode="auto">
          <a:xfrm>
            <a:off x="395288" y="3779838"/>
            <a:ext cx="82804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PT" sz="4000" b="1">
                <a:solidFill>
                  <a:srgbClr val="00FFFF"/>
                </a:solidFill>
                <a:latin typeface="Comic Sans MS" pitchFamily="66" charset="0"/>
              </a:rPr>
              <a:t>En los ojos del joven arde la llama, en los del viejo brilla la luz.</a:t>
            </a:r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 descr="slide0007_image05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2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pt-PT" smtClean="0"/>
          </a:p>
        </p:txBody>
      </p:sp>
      <p:pic>
        <p:nvPicPr>
          <p:cNvPr id="10244" name="Picture 9" descr="I_ma_gem s (14)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22225"/>
            <a:ext cx="9144000" cy="6902450"/>
          </a:xfrm>
          <a:prstGeom prst="rect">
            <a:avLst/>
          </a:prstGeom>
          <a:solidFill>
            <a:srgbClr val="CCFF33">
              <a:alpha val="83136"/>
            </a:srgbClr>
          </a:solidFill>
          <a:ln w="9525">
            <a:noFill/>
            <a:miter lim="800000"/>
            <a:headEnd/>
            <a:tailEnd/>
          </a:ln>
        </p:spPr>
      </p:pic>
      <p:sp>
        <p:nvSpPr>
          <p:cNvPr id="21514" name="Rectangle 10"/>
          <p:cNvSpPr>
            <a:spLocks noChangeArrowheads="1"/>
          </p:cNvSpPr>
          <p:nvPr/>
        </p:nvSpPr>
        <p:spPr bwMode="auto">
          <a:xfrm>
            <a:off x="395288" y="2603500"/>
            <a:ext cx="8353425" cy="3140075"/>
          </a:xfrm>
          <a:prstGeom prst="rect">
            <a:avLst/>
          </a:prstGeom>
          <a:solidFill>
            <a:srgbClr val="99FF33">
              <a:alpha val="81175"/>
            </a:srgbClr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PT" sz="4000" b="1">
                <a:solidFill>
                  <a:srgbClr val="080808"/>
                </a:solidFill>
                <a:latin typeface="Comic Sans MS" pitchFamily="66" charset="0"/>
              </a:rPr>
              <a:t>Siendo así, no existe edad, somos nosotros que la creamos. Si no crees en la edad, no envejecerás hasta el día de tu muerte.</a:t>
            </a:r>
          </a:p>
        </p:txBody>
      </p:sp>
    </p:spTree>
    <p:custDataLst>
      <p:tags r:id="rId1"/>
    </p:custDataLst>
  </p:cSld>
  <p:clrMapOvr>
    <a:masterClrMapping/>
  </p:clrMapOvr>
  <p:transition spd="slow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 descr="slide0007_image05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8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pt-PT" smtClean="0"/>
          </a:p>
        </p:txBody>
      </p:sp>
      <p:pic>
        <p:nvPicPr>
          <p:cNvPr id="11268" name="Picture 7" descr="IIIma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60" name="Rectangle 8"/>
          <p:cNvSpPr>
            <a:spLocks noChangeArrowheads="1"/>
          </p:cNvSpPr>
          <p:nvPr/>
        </p:nvSpPr>
        <p:spPr bwMode="auto">
          <a:xfrm>
            <a:off x="395288" y="754063"/>
            <a:ext cx="8353425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PT" sz="5400" b="1" i="1">
                <a:latin typeface="Comic Sans MS" pitchFamily="66" charset="0"/>
              </a:rPr>
              <a:t>Personalmente, yo no tengo edad: ¡tengo vida!</a:t>
            </a:r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 descr="slide0007_image05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8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pt-PT" smtClean="0"/>
          </a:p>
        </p:txBody>
      </p:sp>
      <p:pic>
        <p:nvPicPr>
          <p:cNvPr id="12292" name="Picture 9" descr="Vis_ta1 (22)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802" name="Rectangle 10"/>
          <p:cNvSpPr>
            <a:spLocks noChangeArrowheads="1"/>
          </p:cNvSpPr>
          <p:nvPr/>
        </p:nvSpPr>
        <p:spPr bwMode="auto">
          <a:xfrm>
            <a:off x="323850" y="2778125"/>
            <a:ext cx="8497888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PT" sz="4400" b="1">
                <a:solidFill>
                  <a:srgbClr val="FFFF00"/>
                </a:solidFill>
                <a:latin typeface="Comic Sans MS" pitchFamily="66" charset="0"/>
              </a:rPr>
              <a:t>No dejes que la tristeza del pasado y el miedo del futuro te estropeen la alegría del presente.</a:t>
            </a:r>
          </a:p>
        </p:txBody>
      </p:sp>
    </p:spTree>
    <p:custDataLst>
      <p:tags r:id="rId1"/>
    </p:custData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slide0007_image05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4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pt-PT" smtClean="0"/>
          </a:p>
        </p:txBody>
      </p:sp>
      <p:pic>
        <p:nvPicPr>
          <p:cNvPr id="13316" name="Picture 9" descr="Imagem15h (13)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8" name="Rectangle 10"/>
          <p:cNvSpPr>
            <a:spLocks noChangeArrowheads="1"/>
          </p:cNvSpPr>
          <p:nvPr/>
        </p:nvSpPr>
        <p:spPr bwMode="auto">
          <a:xfrm>
            <a:off x="323850" y="1841500"/>
            <a:ext cx="8424863" cy="3381375"/>
          </a:xfrm>
          <a:prstGeom prst="rect">
            <a:avLst/>
          </a:prstGeom>
          <a:solidFill>
            <a:srgbClr val="C0C0C0">
              <a:alpha val="81175"/>
            </a:srgbClr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PT" sz="5400" b="1">
                <a:solidFill>
                  <a:srgbClr val="FFFF00"/>
                </a:solidFill>
                <a:latin typeface="Comic Sans MS" pitchFamily="66" charset="0"/>
              </a:rPr>
              <a:t>La vida no es corta; son las personas las que permanecen muertas demasiado tiempo</a:t>
            </a:r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 descr="slide0007_image05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2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pt-PT" smtClean="0"/>
          </a:p>
        </p:txBody>
      </p:sp>
      <p:pic>
        <p:nvPicPr>
          <p:cNvPr id="14340" name="Picture 7" descr="Imagem10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4763"/>
            <a:ext cx="9756775" cy="702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4" name="Rectangle 8"/>
          <p:cNvSpPr>
            <a:spLocks noChangeArrowheads="1"/>
          </p:cNvSpPr>
          <p:nvPr/>
        </p:nvSpPr>
        <p:spPr bwMode="auto">
          <a:xfrm>
            <a:off x="468313" y="3141663"/>
            <a:ext cx="8675687" cy="2835275"/>
          </a:xfrm>
          <a:prstGeom prst="rect">
            <a:avLst/>
          </a:prstGeom>
          <a:solidFill>
            <a:srgbClr val="FFFF99">
              <a:alpha val="63136"/>
            </a:srgbClr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BR" sz="6000" b="1">
                <a:solidFill>
                  <a:srgbClr val="000000"/>
                </a:solidFill>
                <a:latin typeface="Comic Sans MS" pitchFamily="66" charset="0"/>
              </a:rPr>
              <a:t>Haz del pasaje del tiempo una conquista y no una pérdida.</a:t>
            </a:r>
          </a:p>
        </p:txBody>
      </p:sp>
    </p:spTree>
    <p:custDataLst>
      <p:tags r:id="rId1"/>
    </p:custData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4.9|6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5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5.9|7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6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"/>
</p:tagLst>
</file>

<file path=ppt/theme/theme1.xml><?xml version="1.0" encoding="utf-8"?>
<a:theme xmlns:a="http://schemas.openxmlformats.org/drawingml/2006/main" name="pp3104">
  <a:themeElements>
    <a:clrScheme name="No tengo edad , tengo vida... 2">
      <a:dk1>
        <a:srgbClr val="000080"/>
      </a:dk1>
      <a:lt1>
        <a:srgbClr val="FFFFFF"/>
      </a:lt1>
      <a:dk2>
        <a:srgbClr val="000099"/>
      </a:dk2>
      <a:lt2>
        <a:srgbClr val="FFFFFF"/>
      </a:lt2>
      <a:accent1>
        <a:srgbClr val="3366FF"/>
      </a:accent1>
      <a:accent2>
        <a:srgbClr val="7B46D0"/>
      </a:accent2>
      <a:accent3>
        <a:srgbClr val="AAAACA"/>
      </a:accent3>
      <a:accent4>
        <a:srgbClr val="DADADA"/>
      </a:accent4>
      <a:accent5>
        <a:srgbClr val="ADB8FF"/>
      </a:accent5>
      <a:accent6>
        <a:srgbClr val="6F3FBC"/>
      </a:accent6>
      <a:hlink>
        <a:srgbClr val="86D1EC"/>
      </a:hlink>
      <a:folHlink>
        <a:srgbClr val="45C984"/>
      </a:folHlink>
    </a:clrScheme>
    <a:fontScheme name="No tengo edad , tengo vida...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No tengo edad , tengo vida... 1">
        <a:dk1>
          <a:srgbClr val="1A006C"/>
        </a:dk1>
        <a:lt1>
          <a:srgbClr val="FFFFFF"/>
        </a:lt1>
        <a:dk2>
          <a:srgbClr val="000066"/>
        </a:dk2>
        <a:lt2>
          <a:srgbClr val="CCCCFF"/>
        </a:lt2>
        <a:accent1>
          <a:srgbClr val="0099CC"/>
        </a:accent1>
        <a:accent2>
          <a:srgbClr val="6600CC"/>
        </a:accent2>
        <a:accent3>
          <a:srgbClr val="AAAAB8"/>
        </a:accent3>
        <a:accent4>
          <a:srgbClr val="DADADA"/>
        </a:accent4>
        <a:accent5>
          <a:srgbClr val="AACAE2"/>
        </a:accent5>
        <a:accent6>
          <a:srgbClr val="5C00B9"/>
        </a:accent6>
        <a:hlink>
          <a:srgbClr val="9999FF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o tengo edad , tengo vida... 2">
        <a:dk1>
          <a:srgbClr val="000080"/>
        </a:dk1>
        <a:lt1>
          <a:srgbClr val="FFFFFF"/>
        </a:lt1>
        <a:dk2>
          <a:srgbClr val="000099"/>
        </a:dk2>
        <a:lt2>
          <a:srgbClr val="FFFFFF"/>
        </a:lt2>
        <a:accent1>
          <a:srgbClr val="3366FF"/>
        </a:accent1>
        <a:accent2>
          <a:srgbClr val="7B46D0"/>
        </a:accent2>
        <a:accent3>
          <a:srgbClr val="AAAACA"/>
        </a:accent3>
        <a:accent4>
          <a:srgbClr val="DADADA"/>
        </a:accent4>
        <a:accent5>
          <a:srgbClr val="ADB8FF"/>
        </a:accent5>
        <a:accent6>
          <a:srgbClr val="6F3FBC"/>
        </a:accent6>
        <a:hlink>
          <a:srgbClr val="86D1EC"/>
        </a:hlink>
        <a:folHlink>
          <a:srgbClr val="45C98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o tengo edad , tengo vida... 3">
        <a:dk1>
          <a:srgbClr val="3F4873"/>
        </a:dk1>
        <a:lt1>
          <a:srgbClr val="FFFFFF"/>
        </a:lt1>
        <a:dk2>
          <a:srgbClr val="4F598D"/>
        </a:dk2>
        <a:lt2>
          <a:srgbClr val="CCECFF"/>
        </a:lt2>
        <a:accent1>
          <a:srgbClr val="0099CC"/>
        </a:accent1>
        <a:accent2>
          <a:srgbClr val="4C8470"/>
        </a:accent2>
        <a:accent3>
          <a:srgbClr val="B2B5C5"/>
        </a:accent3>
        <a:accent4>
          <a:srgbClr val="DADADA"/>
        </a:accent4>
        <a:accent5>
          <a:srgbClr val="AACAE2"/>
        </a:accent5>
        <a:accent6>
          <a:srgbClr val="447765"/>
        </a:accent6>
        <a:hlink>
          <a:srgbClr val="99CC00"/>
        </a:hlink>
        <a:folHlink>
          <a:srgbClr val="96A4C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o tengo edad , tengo vida... 4">
        <a:dk1>
          <a:srgbClr val="006E6B"/>
        </a:dk1>
        <a:lt1>
          <a:srgbClr val="FFFFFF"/>
        </a:lt1>
        <a:dk2>
          <a:srgbClr val="008080"/>
        </a:dk2>
        <a:lt2>
          <a:srgbClr val="E2EFCD"/>
        </a:lt2>
        <a:accent1>
          <a:srgbClr val="33CCCC"/>
        </a:accent1>
        <a:accent2>
          <a:srgbClr val="6352B8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5949A6"/>
        </a:accent6>
        <a:hlink>
          <a:srgbClr val="CCFF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o tengo edad , tengo vida... 5">
        <a:dk1>
          <a:srgbClr val="48562C"/>
        </a:dk1>
        <a:lt1>
          <a:srgbClr val="FFFFFF"/>
        </a:lt1>
        <a:dk2>
          <a:srgbClr val="546434"/>
        </a:dk2>
        <a:lt2>
          <a:srgbClr val="FFFFCC"/>
        </a:lt2>
        <a:accent1>
          <a:srgbClr val="7B8A6E"/>
        </a:accent1>
        <a:accent2>
          <a:srgbClr val="527C3A"/>
        </a:accent2>
        <a:accent3>
          <a:srgbClr val="B3B8AE"/>
        </a:accent3>
        <a:accent4>
          <a:srgbClr val="DADADA"/>
        </a:accent4>
        <a:accent5>
          <a:srgbClr val="BFC4BA"/>
        </a:accent5>
        <a:accent6>
          <a:srgbClr val="497034"/>
        </a:accent6>
        <a:hlink>
          <a:srgbClr val="55B55E"/>
        </a:hlink>
        <a:folHlink>
          <a:srgbClr val="85B3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o tengo edad , tengo vida... 6">
        <a:dk1>
          <a:srgbClr val="96B29E"/>
        </a:dk1>
        <a:lt1>
          <a:srgbClr val="FFFFFF"/>
        </a:lt1>
        <a:dk2>
          <a:srgbClr val="A5BDAC"/>
        </a:dk2>
        <a:lt2>
          <a:srgbClr val="FFFFCC"/>
        </a:lt2>
        <a:accent1>
          <a:srgbClr val="4E8880"/>
        </a:accent1>
        <a:accent2>
          <a:srgbClr val="2F71B9"/>
        </a:accent2>
        <a:accent3>
          <a:srgbClr val="CFDBD2"/>
        </a:accent3>
        <a:accent4>
          <a:srgbClr val="DADADA"/>
        </a:accent4>
        <a:accent5>
          <a:srgbClr val="B2C3C0"/>
        </a:accent5>
        <a:accent6>
          <a:srgbClr val="2A66A7"/>
        </a:accent6>
        <a:hlink>
          <a:srgbClr val="9DC0E7"/>
        </a:hlink>
        <a:folHlink>
          <a:srgbClr val="54CA8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o tengo edad , tengo vida... 7">
        <a:dk1>
          <a:srgbClr val="D49C00"/>
        </a:dk1>
        <a:lt1>
          <a:srgbClr val="FFFFFF"/>
        </a:lt1>
        <a:dk2>
          <a:srgbClr val="CC9900"/>
        </a:dk2>
        <a:lt2>
          <a:srgbClr val="CEBD40"/>
        </a:lt2>
        <a:accent1>
          <a:srgbClr val="CC6600"/>
        </a:accent1>
        <a:accent2>
          <a:srgbClr val="808000"/>
        </a:accent2>
        <a:accent3>
          <a:srgbClr val="E2CAAA"/>
        </a:accent3>
        <a:accent4>
          <a:srgbClr val="DADADA"/>
        </a:accent4>
        <a:accent5>
          <a:srgbClr val="E2B8AA"/>
        </a:accent5>
        <a:accent6>
          <a:srgbClr val="737300"/>
        </a:accent6>
        <a:hlink>
          <a:srgbClr val="FF99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o tengo edad , tengo vida... 8">
        <a:dk1>
          <a:srgbClr val="881700"/>
        </a:dk1>
        <a:lt1>
          <a:srgbClr val="FAF9E6"/>
        </a:lt1>
        <a:dk2>
          <a:srgbClr val="990000"/>
        </a:dk2>
        <a:lt2>
          <a:srgbClr val="EADC78"/>
        </a:lt2>
        <a:accent1>
          <a:srgbClr val="FF6600"/>
        </a:accent1>
        <a:accent2>
          <a:srgbClr val="B86D52"/>
        </a:accent2>
        <a:accent3>
          <a:srgbClr val="CAAAAA"/>
        </a:accent3>
        <a:accent4>
          <a:srgbClr val="D6D5C4"/>
        </a:accent4>
        <a:accent5>
          <a:srgbClr val="FFB8AA"/>
        </a:accent5>
        <a:accent6>
          <a:srgbClr val="A66249"/>
        </a:accent6>
        <a:hlink>
          <a:srgbClr val="D78D15"/>
        </a:hlink>
        <a:folHlink>
          <a:srgbClr val="C6B37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o tengo edad , tengo vida...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E6F5F6"/>
        </a:accent1>
        <a:accent2>
          <a:srgbClr val="A5E1A8"/>
        </a:accent2>
        <a:accent3>
          <a:srgbClr val="FFFFFF"/>
        </a:accent3>
        <a:accent4>
          <a:srgbClr val="000000"/>
        </a:accent4>
        <a:accent5>
          <a:srgbClr val="F0F9FA"/>
        </a:accent5>
        <a:accent6>
          <a:srgbClr val="95CC98"/>
        </a:accent6>
        <a:hlink>
          <a:srgbClr val="5B00B6"/>
        </a:hlink>
        <a:folHlink>
          <a:srgbClr val="34988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pp3104</Template>
  <TotalTime>2</TotalTime>
  <Words>274</Words>
  <Application>Microsoft Office PowerPoint</Application>
  <PresentationFormat>Presentación en pantalla (4:3)</PresentationFormat>
  <Paragraphs>34</Paragraphs>
  <Slides>13</Slides>
  <Notes>12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8" baseType="lpstr">
      <vt:lpstr>Arial</vt:lpstr>
      <vt:lpstr>Wingdings</vt:lpstr>
      <vt:lpstr>Comic Sans MS</vt:lpstr>
      <vt:lpstr>pp3104</vt:lpstr>
      <vt:lpstr>Diseño predeterminado</vt:lpstr>
      <vt:lpstr>                           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              </dc:title>
  <dc:creator>..</dc:creator>
  <cp:lastModifiedBy>..</cp:lastModifiedBy>
  <cp:revision>1</cp:revision>
  <dcterms:created xsi:type="dcterms:W3CDTF">2015-10-31T19:07:50Z</dcterms:created>
  <dcterms:modified xsi:type="dcterms:W3CDTF">2015-10-31T19:10:33Z</dcterms:modified>
</cp:coreProperties>
</file>