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emf" ContentType="image/x-emf"/>
  <Default Extension="rels" ContentType="application/vnd.openxmlformats-package.relationships+xml"/>
  <Default Extension="xml" ContentType="application/xml"/>
  <Override PartName="/ppt/presentation.xml" ContentType="application/vnd.openxmlformats-officedocument.presentationml.slideshow.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Default Extension="png" ContentType="image/png"/>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287" r:id="rId3"/>
    <p:sldId id="256" r:id="rId4"/>
    <p:sldId id="257" r:id="rId5"/>
    <p:sldId id="258" r:id="rId6"/>
    <p:sldId id="259" r:id="rId7"/>
    <p:sldId id="260" r:id="rId8"/>
    <p:sldId id="261" r:id="rId9"/>
    <p:sldId id="262" r:id="rId10"/>
    <p:sldId id="263" r:id="rId11"/>
    <p:sldId id="264" r:id="rId12"/>
    <p:sldId id="266" r:id="rId13"/>
    <p:sldId id="268" r:id="rId14"/>
    <p:sldId id="271" r:id="rId15"/>
    <p:sldId id="272" r:id="rId16"/>
    <p:sldId id="274" r:id="rId17"/>
    <p:sldId id="273" r:id="rId18"/>
    <p:sldId id="275" r:id="rId19"/>
    <p:sldId id="276" r:id="rId20"/>
    <p:sldId id="278" r:id="rId21"/>
    <p:sldId id="279" r:id="rId22"/>
    <p:sldId id="284" r:id="rId23"/>
    <p:sldId id="283" r:id="rId24"/>
    <p:sldId id="285" r:id="rId25"/>
    <p:sldId id="277" r:id="rId26"/>
    <p:sldId id="288" r:id="rId27"/>
  </p:sldIdLst>
  <p:sldSz cx="9144000" cy="6858000" type="screen4x3"/>
  <p:notesSz cx="6858000" cy="9144000"/>
  <p:defaultTextStyle>
    <a:defPPr>
      <a:defRPr lang="es-ES"/>
    </a:defPPr>
    <a:lvl1pPr algn="l" rtl="0" fontAlgn="base">
      <a:spcBef>
        <a:spcPct val="0"/>
      </a:spcBef>
      <a:spcAft>
        <a:spcPct val="0"/>
      </a:spcAft>
      <a:defRPr sz="2800" b="1" kern="1200">
        <a:solidFill>
          <a:schemeClr val="bg1"/>
        </a:solidFill>
        <a:latin typeface="Comic Sans MS" pitchFamily="66" charset="0"/>
        <a:ea typeface="+mn-ea"/>
        <a:cs typeface="+mn-cs"/>
      </a:defRPr>
    </a:lvl1pPr>
    <a:lvl2pPr marL="457200" algn="l" rtl="0" fontAlgn="base">
      <a:spcBef>
        <a:spcPct val="0"/>
      </a:spcBef>
      <a:spcAft>
        <a:spcPct val="0"/>
      </a:spcAft>
      <a:defRPr sz="2800" b="1" kern="1200">
        <a:solidFill>
          <a:schemeClr val="bg1"/>
        </a:solidFill>
        <a:latin typeface="Comic Sans MS" pitchFamily="66" charset="0"/>
        <a:ea typeface="+mn-ea"/>
        <a:cs typeface="+mn-cs"/>
      </a:defRPr>
    </a:lvl2pPr>
    <a:lvl3pPr marL="914400" algn="l" rtl="0" fontAlgn="base">
      <a:spcBef>
        <a:spcPct val="0"/>
      </a:spcBef>
      <a:spcAft>
        <a:spcPct val="0"/>
      </a:spcAft>
      <a:defRPr sz="2800" b="1" kern="1200">
        <a:solidFill>
          <a:schemeClr val="bg1"/>
        </a:solidFill>
        <a:latin typeface="Comic Sans MS" pitchFamily="66" charset="0"/>
        <a:ea typeface="+mn-ea"/>
        <a:cs typeface="+mn-cs"/>
      </a:defRPr>
    </a:lvl3pPr>
    <a:lvl4pPr marL="1371600" algn="l" rtl="0" fontAlgn="base">
      <a:spcBef>
        <a:spcPct val="0"/>
      </a:spcBef>
      <a:spcAft>
        <a:spcPct val="0"/>
      </a:spcAft>
      <a:defRPr sz="2800" b="1" kern="1200">
        <a:solidFill>
          <a:schemeClr val="bg1"/>
        </a:solidFill>
        <a:latin typeface="Comic Sans MS" pitchFamily="66" charset="0"/>
        <a:ea typeface="+mn-ea"/>
        <a:cs typeface="+mn-cs"/>
      </a:defRPr>
    </a:lvl4pPr>
    <a:lvl5pPr marL="1828800" algn="l" rtl="0" fontAlgn="base">
      <a:spcBef>
        <a:spcPct val="0"/>
      </a:spcBef>
      <a:spcAft>
        <a:spcPct val="0"/>
      </a:spcAft>
      <a:defRPr sz="2800" b="1" kern="1200">
        <a:solidFill>
          <a:schemeClr val="bg1"/>
        </a:solidFill>
        <a:latin typeface="Comic Sans MS" pitchFamily="66" charset="0"/>
        <a:ea typeface="+mn-ea"/>
        <a:cs typeface="+mn-cs"/>
      </a:defRPr>
    </a:lvl5pPr>
    <a:lvl6pPr marL="2286000" algn="l" defTabSz="914400" rtl="0" eaLnBrk="1" latinLnBrk="0" hangingPunct="1">
      <a:defRPr sz="2800" b="1" kern="1200">
        <a:solidFill>
          <a:schemeClr val="bg1"/>
        </a:solidFill>
        <a:latin typeface="Comic Sans MS" pitchFamily="66" charset="0"/>
        <a:ea typeface="+mn-ea"/>
        <a:cs typeface="+mn-cs"/>
      </a:defRPr>
    </a:lvl6pPr>
    <a:lvl7pPr marL="2743200" algn="l" defTabSz="914400" rtl="0" eaLnBrk="1" latinLnBrk="0" hangingPunct="1">
      <a:defRPr sz="2800" b="1" kern="1200">
        <a:solidFill>
          <a:schemeClr val="bg1"/>
        </a:solidFill>
        <a:latin typeface="Comic Sans MS" pitchFamily="66" charset="0"/>
        <a:ea typeface="+mn-ea"/>
        <a:cs typeface="+mn-cs"/>
      </a:defRPr>
    </a:lvl7pPr>
    <a:lvl8pPr marL="3200400" algn="l" defTabSz="914400" rtl="0" eaLnBrk="1" latinLnBrk="0" hangingPunct="1">
      <a:defRPr sz="2800" b="1" kern="1200">
        <a:solidFill>
          <a:schemeClr val="bg1"/>
        </a:solidFill>
        <a:latin typeface="Comic Sans MS" pitchFamily="66" charset="0"/>
        <a:ea typeface="+mn-ea"/>
        <a:cs typeface="+mn-cs"/>
      </a:defRPr>
    </a:lvl8pPr>
    <a:lvl9pPr marL="3657600" algn="l" defTabSz="914400" rtl="0" eaLnBrk="1" latinLnBrk="0" hangingPunct="1">
      <a:defRPr sz="2800" b="1" kern="1200">
        <a:solidFill>
          <a:schemeClr val="bg1"/>
        </a:solidFill>
        <a:latin typeface="Comic Sans MS" pitchFamily="66" charset="0"/>
        <a:ea typeface="+mn-ea"/>
        <a:cs typeface="+mn-cs"/>
      </a:defRPr>
    </a:lvl9pPr>
  </p:defaultTextStyle>
  <p:modifyVerifier cryptProviderType="rsaFull" cryptAlgorithmClass="hash" cryptAlgorithmType="typeAny" cryptAlgorithmSid="4" spinCount="50000" saltData="ZUhTV+A4kCqvfDTKNC/TtQ" hashData="8pXEfodcvxl6fm4gbxEeJzRyje8"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0000"/>
    <a:srgbClr val="FEEDE6"/>
    <a:srgbClr val="00FF00"/>
    <a:srgbClr val="0000FF"/>
    <a:srgbClr val="660066"/>
    <a:srgbClr val="009900"/>
    <a:srgbClr val="FF00FF"/>
    <a:srgbClr val="66FFFF"/>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snapVertSplitter="1" vertBarState="minimized" horzBarState="maximized">
    <p:restoredLeft sz="15620"/>
    <p:restoredTop sz="94660"/>
  </p:normalViewPr>
  <p:slideViewPr>
    <p:cSldViewPr>
      <p:cViewPr varScale="1">
        <p:scale>
          <a:sx n="85" d="100"/>
          <a:sy n="85" d="100"/>
        </p:scale>
        <p:origin x="-930" y="-84"/>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presProps" Target="presProp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tableStyles" Target="tableStyle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CO"/>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CO"/>
          </a:p>
        </p:txBody>
      </p:sp>
      <p:sp>
        <p:nvSpPr>
          <p:cNvPr id="4" name="Rectangle 4"/>
          <p:cNvSpPr>
            <a:spLocks noGrp="1" noChangeArrowheads="1"/>
          </p:cNvSpPr>
          <p:nvPr>
            <p:ph type="dt" sz="half" idx="10"/>
          </p:nvPr>
        </p:nvSpPr>
        <p:spPr>
          <a:ln/>
        </p:spPr>
        <p:txBody>
          <a:bodyPr/>
          <a:lstStyle>
            <a:lvl1pPr>
              <a:defRPr/>
            </a:lvl1pPr>
          </a:lstStyle>
          <a:p>
            <a:pPr>
              <a:defRPr/>
            </a:pPr>
            <a:endParaRPr lang="es-ES"/>
          </a:p>
        </p:txBody>
      </p:sp>
      <p:sp>
        <p:nvSpPr>
          <p:cNvPr id="5" name="Rectangle 5"/>
          <p:cNvSpPr>
            <a:spLocks noGrp="1" noChangeArrowheads="1"/>
          </p:cNvSpPr>
          <p:nvPr>
            <p:ph type="ftr" sz="quarter" idx="11"/>
          </p:nvPr>
        </p:nvSpPr>
        <p:spPr>
          <a:ln/>
        </p:spPr>
        <p:txBody>
          <a:bodyPr/>
          <a:lstStyle>
            <a:lvl1pPr>
              <a:defRPr/>
            </a:lvl1pPr>
          </a:lstStyle>
          <a:p>
            <a:pPr>
              <a:defRPr/>
            </a:pPr>
            <a:endParaRPr lang="es-ES"/>
          </a:p>
        </p:txBody>
      </p:sp>
      <p:sp>
        <p:nvSpPr>
          <p:cNvPr id="6" name="Rectangle 6"/>
          <p:cNvSpPr>
            <a:spLocks noGrp="1" noChangeArrowheads="1"/>
          </p:cNvSpPr>
          <p:nvPr>
            <p:ph type="sldNum" sz="quarter" idx="12"/>
          </p:nvPr>
        </p:nvSpPr>
        <p:spPr>
          <a:ln/>
        </p:spPr>
        <p:txBody>
          <a:bodyPr/>
          <a:lstStyle>
            <a:lvl1pPr>
              <a:defRPr/>
            </a:lvl1pPr>
          </a:lstStyle>
          <a:p>
            <a:pPr>
              <a:defRPr/>
            </a:pPr>
            <a:fld id="{80411F8E-8C7C-4704-9216-ABE8FE6725F7}" type="slidenum">
              <a:rPr lang="es-ES"/>
              <a:pPr>
                <a:defRPr/>
              </a:pPr>
              <a:t>‹Nº›</a:t>
            </a:fld>
            <a:endParaRPr lang="es-ES"/>
          </a:p>
        </p:txBody>
      </p:sp>
    </p:spTree>
  </p:cSld>
  <p:clrMapOvr>
    <a:masterClrMapping/>
  </p:clrMapOvr>
  <p:transition>
    <p:fad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CO"/>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Rectangle 4"/>
          <p:cNvSpPr>
            <a:spLocks noGrp="1" noChangeArrowheads="1"/>
          </p:cNvSpPr>
          <p:nvPr>
            <p:ph type="dt" sz="half" idx="10"/>
          </p:nvPr>
        </p:nvSpPr>
        <p:spPr>
          <a:ln/>
        </p:spPr>
        <p:txBody>
          <a:bodyPr/>
          <a:lstStyle>
            <a:lvl1pPr>
              <a:defRPr/>
            </a:lvl1pPr>
          </a:lstStyle>
          <a:p>
            <a:pPr>
              <a:defRPr/>
            </a:pPr>
            <a:endParaRPr lang="es-ES"/>
          </a:p>
        </p:txBody>
      </p:sp>
      <p:sp>
        <p:nvSpPr>
          <p:cNvPr id="5" name="Rectangle 5"/>
          <p:cNvSpPr>
            <a:spLocks noGrp="1" noChangeArrowheads="1"/>
          </p:cNvSpPr>
          <p:nvPr>
            <p:ph type="ftr" sz="quarter" idx="11"/>
          </p:nvPr>
        </p:nvSpPr>
        <p:spPr>
          <a:ln/>
        </p:spPr>
        <p:txBody>
          <a:bodyPr/>
          <a:lstStyle>
            <a:lvl1pPr>
              <a:defRPr/>
            </a:lvl1pPr>
          </a:lstStyle>
          <a:p>
            <a:pPr>
              <a:defRPr/>
            </a:pPr>
            <a:endParaRPr lang="es-ES"/>
          </a:p>
        </p:txBody>
      </p:sp>
      <p:sp>
        <p:nvSpPr>
          <p:cNvPr id="6" name="Rectangle 6"/>
          <p:cNvSpPr>
            <a:spLocks noGrp="1" noChangeArrowheads="1"/>
          </p:cNvSpPr>
          <p:nvPr>
            <p:ph type="sldNum" sz="quarter" idx="12"/>
          </p:nvPr>
        </p:nvSpPr>
        <p:spPr>
          <a:ln/>
        </p:spPr>
        <p:txBody>
          <a:bodyPr/>
          <a:lstStyle>
            <a:lvl1pPr>
              <a:defRPr/>
            </a:lvl1pPr>
          </a:lstStyle>
          <a:p>
            <a:pPr>
              <a:defRPr/>
            </a:pPr>
            <a:fld id="{DA970084-D23E-43B7-8971-DBC74E70B99D}" type="slidenum">
              <a:rPr lang="es-ES"/>
              <a:pPr>
                <a:defRPr/>
              </a:pPr>
              <a:t>‹Nº›</a:t>
            </a:fld>
            <a:endParaRPr lang="es-ES"/>
          </a:p>
        </p:txBody>
      </p:sp>
    </p:spTree>
  </p:cSld>
  <p:clrMapOvr>
    <a:masterClrMapping/>
  </p:clrMapOvr>
  <p:transition>
    <p:fad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CO"/>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ES" smtClean="0"/>
              <a:t>Haga clic para modificar el estilo de texto del patrón</a:t>
            </a:r>
          </a:p>
        </p:txBody>
      </p:sp>
      <p:sp>
        <p:nvSpPr>
          <p:cNvPr id="4" name="Rectangle 4"/>
          <p:cNvSpPr>
            <a:spLocks noGrp="1" noChangeArrowheads="1"/>
          </p:cNvSpPr>
          <p:nvPr>
            <p:ph type="dt" sz="half" idx="10"/>
          </p:nvPr>
        </p:nvSpPr>
        <p:spPr>
          <a:ln/>
        </p:spPr>
        <p:txBody>
          <a:bodyPr/>
          <a:lstStyle>
            <a:lvl1pPr>
              <a:defRPr/>
            </a:lvl1pPr>
          </a:lstStyle>
          <a:p>
            <a:pPr>
              <a:defRPr/>
            </a:pPr>
            <a:endParaRPr lang="es-ES"/>
          </a:p>
        </p:txBody>
      </p:sp>
      <p:sp>
        <p:nvSpPr>
          <p:cNvPr id="5" name="Rectangle 5"/>
          <p:cNvSpPr>
            <a:spLocks noGrp="1" noChangeArrowheads="1"/>
          </p:cNvSpPr>
          <p:nvPr>
            <p:ph type="ftr" sz="quarter" idx="11"/>
          </p:nvPr>
        </p:nvSpPr>
        <p:spPr>
          <a:ln/>
        </p:spPr>
        <p:txBody>
          <a:bodyPr/>
          <a:lstStyle>
            <a:lvl1pPr>
              <a:defRPr/>
            </a:lvl1pPr>
          </a:lstStyle>
          <a:p>
            <a:pPr>
              <a:defRPr/>
            </a:pPr>
            <a:endParaRPr lang="es-ES"/>
          </a:p>
        </p:txBody>
      </p:sp>
      <p:sp>
        <p:nvSpPr>
          <p:cNvPr id="6" name="Rectangle 6"/>
          <p:cNvSpPr>
            <a:spLocks noGrp="1" noChangeArrowheads="1"/>
          </p:cNvSpPr>
          <p:nvPr>
            <p:ph type="sldNum" sz="quarter" idx="12"/>
          </p:nvPr>
        </p:nvSpPr>
        <p:spPr>
          <a:ln/>
        </p:spPr>
        <p:txBody>
          <a:bodyPr/>
          <a:lstStyle>
            <a:lvl1pPr>
              <a:defRPr/>
            </a:lvl1pPr>
          </a:lstStyle>
          <a:p>
            <a:pPr>
              <a:defRPr/>
            </a:pPr>
            <a:fld id="{DCE7D37B-6842-4DD9-A9D0-4AE12D8B66F1}" type="slidenum">
              <a:rPr lang="es-ES"/>
              <a:pPr>
                <a:defRPr/>
              </a:pPr>
              <a:t>‹Nº›</a:t>
            </a:fld>
            <a:endParaRPr lang="es-ES"/>
          </a:p>
        </p:txBody>
      </p:sp>
    </p:spTree>
  </p:cSld>
  <p:clrMapOvr>
    <a:masterClrMapping/>
  </p:clrMapOvr>
  <p:transition>
    <p:fad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CO"/>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Rectangle 4"/>
          <p:cNvSpPr>
            <a:spLocks noGrp="1" noChangeArrowheads="1"/>
          </p:cNvSpPr>
          <p:nvPr>
            <p:ph type="dt" sz="half" idx="10"/>
          </p:nvPr>
        </p:nvSpPr>
        <p:spPr>
          <a:ln/>
        </p:spPr>
        <p:txBody>
          <a:bodyPr/>
          <a:lstStyle>
            <a:lvl1pPr>
              <a:defRPr/>
            </a:lvl1pPr>
          </a:lstStyle>
          <a:p>
            <a:pPr>
              <a:defRPr/>
            </a:pPr>
            <a:endParaRPr lang="es-ES"/>
          </a:p>
        </p:txBody>
      </p:sp>
      <p:sp>
        <p:nvSpPr>
          <p:cNvPr id="6" name="Rectangle 5"/>
          <p:cNvSpPr>
            <a:spLocks noGrp="1" noChangeArrowheads="1"/>
          </p:cNvSpPr>
          <p:nvPr>
            <p:ph type="ftr" sz="quarter" idx="11"/>
          </p:nvPr>
        </p:nvSpPr>
        <p:spPr>
          <a:ln/>
        </p:spPr>
        <p:txBody>
          <a:bodyPr/>
          <a:lstStyle>
            <a:lvl1pPr>
              <a:defRPr/>
            </a:lvl1pPr>
          </a:lstStyle>
          <a:p>
            <a:pPr>
              <a:defRPr/>
            </a:pPr>
            <a:endParaRPr lang="es-ES"/>
          </a:p>
        </p:txBody>
      </p:sp>
      <p:sp>
        <p:nvSpPr>
          <p:cNvPr id="7" name="Rectangle 6"/>
          <p:cNvSpPr>
            <a:spLocks noGrp="1" noChangeArrowheads="1"/>
          </p:cNvSpPr>
          <p:nvPr>
            <p:ph type="sldNum" sz="quarter" idx="12"/>
          </p:nvPr>
        </p:nvSpPr>
        <p:spPr>
          <a:ln/>
        </p:spPr>
        <p:txBody>
          <a:bodyPr/>
          <a:lstStyle>
            <a:lvl1pPr>
              <a:defRPr/>
            </a:lvl1pPr>
          </a:lstStyle>
          <a:p>
            <a:pPr>
              <a:defRPr/>
            </a:pPr>
            <a:fld id="{071F3047-8746-41A7-A018-82EBA78553A6}" type="slidenum">
              <a:rPr lang="es-ES"/>
              <a:pPr>
                <a:defRPr/>
              </a:pPr>
              <a:t>‹Nº›</a:t>
            </a:fld>
            <a:endParaRPr lang="es-ES"/>
          </a:p>
        </p:txBody>
      </p:sp>
    </p:spTree>
  </p:cSld>
  <p:clrMapOvr>
    <a:masterClrMapping/>
  </p:clrMapOvr>
  <p:transition>
    <p:fad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CO"/>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7" name="Rectangle 4"/>
          <p:cNvSpPr>
            <a:spLocks noGrp="1" noChangeArrowheads="1"/>
          </p:cNvSpPr>
          <p:nvPr>
            <p:ph type="dt" sz="half" idx="10"/>
          </p:nvPr>
        </p:nvSpPr>
        <p:spPr>
          <a:ln/>
        </p:spPr>
        <p:txBody>
          <a:bodyPr/>
          <a:lstStyle>
            <a:lvl1pPr>
              <a:defRPr/>
            </a:lvl1pPr>
          </a:lstStyle>
          <a:p>
            <a:pPr>
              <a:defRPr/>
            </a:pPr>
            <a:endParaRPr lang="es-ES"/>
          </a:p>
        </p:txBody>
      </p:sp>
      <p:sp>
        <p:nvSpPr>
          <p:cNvPr id="8" name="Rectangle 5"/>
          <p:cNvSpPr>
            <a:spLocks noGrp="1" noChangeArrowheads="1"/>
          </p:cNvSpPr>
          <p:nvPr>
            <p:ph type="ftr" sz="quarter" idx="11"/>
          </p:nvPr>
        </p:nvSpPr>
        <p:spPr>
          <a:ln/>
        </p:spPr>
        <p:txBody>
          <a:bodyPr/>
          <a:lstStyle>
            <a:lvl1pPr>
              <a:defRPr/>
            </a:lvl1pPr>
          </a:lstStyle>
          <a:p>
            <a:pPr>
              <a:defRPr/>
            </a:pPr>
            <a:endParaRPr lang="es-ES"/>
          </a:p>
        </p:txBody>
      </p:sp>
      <p:sp>
        <p:nvSpPr>
          <p:cNvPr id="9" name="Rectangle 6"/>
          <p:cNvSpPr>
            <a:spLocks noGrp="1" noChangeArrowheads="1"/>
          </p:cNvSpPr>
          <p:nvPr>
            <p:ph type="sldNum" sz="quarter" idx="12"/>
          </p:nvPr>
        </p:nvSpPr>
        <p:spPr>
          <a:ln/>
        </p:spPr>
        <p:txBody>
          <a:bodyPr/>
          <a:lstStyle>
            <a:lvl1pPr>
              <a:defRPr/>
            </a:lvl1pPr>
          </a:lstStyle>
          <a:p>
            <a:pPr>
              <a:defRPr/>
            </a:pPr>
            <a:fld id="{BD26946B-D343-4D4C-9139-18DCBA144494}" type="slidenum">
              <a:rPr lang="es-ES"/>
              <a:pPr>
                <a:defRPr/>
              </a:pPr>
              <a:t>‹Nº›</a:t>
            </a:fld>
            <a:endParaRPr lang="es-ES"/>
          </a:p>
        </p:txBody>
      </p:sp>
    </p:spTree>
  </p:cSld>
  <p:clrMapOvr>
    <a:masterClrMapping/>
  </p:clrMapOvr>
  <p:transition>
    <p:fad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CO"/>
          </a:p>
        </p:txBody>
      </p:sp>
      <p:sp>
        <p:nvSpPr>
          <p:cNvPr id="3" name="Rectangle 4"/>
          <p:cNvSpPr>
            <a:spLocks noGrp="1" noChangeArrowheads="1"/>
          </p:cNvSpPr>
          <p:nvPr>
            <p:ph type="dt" sz="half" idx="10"/>
          </p:nvPr>
        </p:nvSpPr>
        <p:spPr>
          <a:ln/>
        </p:spPr>
        <p:txBody>
          <a:bodyPr/>
          <a:lstStyle>
            <a:lvl1pPr>
              <a:defRPr/>
            </a:lvl1pPr>
          </a:lstStyle>
          <a:p>
            <a:pPr>
              <a:defRPr/>
            </a:pPr>
            <a:endParaRPr lang="es-ES"/>
          </a:p>
        </p:txBody>
      </p:sp>
      <p:sp>
        <p:nvSpPr>
          <p:cNvPr id="4" name="Rectangle 5"/>
          <p:cNvSpPr>
            <a:spLocks noGrp="1" noChangeArrowheads="1"/>
          </p:cNvSpPr>
          <p:nvPr>
            <p:ph type="ftr" sz="quarter" idx="11"/>
          </p:nvPr>
        </p:nvSpPr>
        <p:spPr>
          <a:ln/>
        </p:spPr>
        <p:txBody>
          <a:bodyPr/>
          <a:lstStyle>
            <a:lvl1pPr>
              <a:defRPr/>
            </a:lvl1pPr>
          </a:lstStyle>
          <a:p>
            <a:pPr>
              <a:defRPr/>
            </a:pPr>
            <a:endParaRPr lang="es-ES"/>
          </a:p>
        </p:txBody>
      </p:sp>
      <p:sp>
        <p:nvSpPr>
          <p:cNvPr id="5" name="Rectangle 6"/>
          <p:cNvSpPr>
            <a:spLocks noGrp="1" noChangeArrowheads="1"/>
          </p:cNvSpPr>
          <p:nvPr>
            <p:ph type="sldNum" sz="quarter" idx="12"/>
          </p:nvPr>
        </p:nvSpPr>
        <p:spPr>
          <a:ln/>
        </p:spPr>
        <p:txBody>
          <a:bodyPr/>
          <a:lstStyle>
            <a:lvl1pPr>
              <a:defRPr/>
            </a:lvl1pPr>
          </a:lstStyle>
          <a:p>
            <a:pPr>
              <a:defRPr/>
            </a:pPr>
            <a:fld id="{E249F77B-7888-46F0-B93E-F6E78A5DF1BD}" type="slidenum">
              <a:rPr lang="es-ES"/>
              <a:pPr>
                <a:defRPr/>
              </a:pPr>
              <a:t>‹Nº›</a:t>
            </a:fld>
            <a:endParaRPr lang="es-ES"/>
          </a:p>
        </p:txBody>
      </p:sp>
    </p:spTree>
  </p:cSld>
  <p:clrMapOvr>
    <a:masterClrMapping/>
  </p:clrMapOvr>
  <p:transition>
    <p:fad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s-ES"/>
          </a:p>
        </p:txBody>
      </p:sp>
      <p:sp>
        <p:nvSpPr>
          <p:cNvPr id="3" name="Rectangle 5"/>
          <p:cNvSpPr>
            <a:spLocks noGrp="1" noChangeArrowheads="1"/>
          </p:cNvSpPr>
          <p:nvPr>
            <p:ph type="ftr" sz="quarter" idx="11"/>
          </p:nvPr>
        </p:nvSpPr>
        <p:spPr>
          <a:ln/>
        </p:spPr>
        <p:txBody>
          <a:bodyPr/>
          <a:lstStyle>
            <a:lvl1pPr>
              <a:defRPr/>
            </a:lvl1pPr>
          </a:lstStyle>
          <a:p>
            <a:pPr>
              <a:defRPr/>
            </a:pPr>
            <a:endParaRPr lang="es-ES"/>
          </a:p>
        </p:txBody>
      </p:sp>
      <p:sp>
        <p:nvSpPr>
          <p:cNvPr id="4" name="Rectangle 6"/>
          <p:cNvSpPr>
            <a:spLocks noGrp="1" noChangeArrowheads="1"/>
          </p:cNvSpPr>
          <p:nvPr>
            <p:ph type="sldNum" sz="quarter" idx="12"/>
          </p:nvPr>
        </p:nvSpPr>
        <p:spPr>
          <a:ln/>
        </p:spPr>
        <p:txBody>
          <a:bodyPr/>
          <a:lstStyle>
            <a:lvl1pPr>
              <a:defRPr/>
            </a:lvl1pPr>
          </a:lstStyle>
          <a:p>
            <a:pPr>
              <a:defRPr/>
            </a:pPr>
            <a:fld id="{9F2FADE2-AE83-4F22-92FB-D120F8FDF6F5}" type="slidenum">
              <a:rPr lang="es-ES"/>
              <a:pPr>
                <a:defRPr/>
              </a:pPr>
              <a:t>‹Nº›</a:t>
            </a:fld>
            <a:endParaRPr lang="es-ES"/>
          </a:p>
        </p:txBody>
      </p:sp>
    </p:spTree>
  </p:cSld>
  <p:clrMapOvr>
    <a:masterClrMapping/>
  </p:clrMapOvr>
  <p:transition>
    <p:fad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CO"/>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Rectangle 4"/>
          <p:cNvSpPr>
            <a:spLocks noGrp="1" noChangeArrowheads="1"/>
          </p:cNvSpPr>
          <p:nvPr>
            <p:ph type="dt" sz="half" idx="10"/>
          </p:nvPr>
        </p:nvSpPr>
        <p:spPr>
          <a:ln/>
        </p:spPr>
        <p:txBody>
          <a:bodyPr/>
          <a:lstStyle>
            <a:lvl1pPr>
              <a:defRPr/>
            </a:lvl1pPr>
          </a:lstStyle>
          <a:p>
            <a:pPr>
              <a:defRPr/>
            </a:pPr>
            <a:endParaRPr lang="es-ES"/>
          </a:p>
        </p:txBody>
      </p:sp>
      <p:sp>
        <p:nvSpPr>
          <p:cNvPr id="6" name="Rectangle 5"/>
          <p:cNvSpPr>
            <a:spLocks noGrp="1" noChangeArrowheads="1"/>
          </p:cNvSpPr>
          <p:nvPr>
            <p:ph type="ftr" sz="quarter" idx="11"/>
          </p:nvPr>
        </p:nvSpPr>
        <p:spPr>
          <a:ln/>
        </p:spPr>
        <p:txBody>
          <a:bodyPr/>
          <a:lstStyle>
            <a:lvl1pPr>
              <a:defRPr/>
            </a:lvl1pPr>
          </a:lstStyle>
          <a:p>
            <a:pPr>
              <a:defRPr/>
            </a:pPr>
            <a:endParaRPr lang="es-ES"/>
          </a:p>
        </p:txBody>
      </p:sp>
      <p:sp>
        <p:nvSpPr>
          <p:cNvPr id="7" name="Rectangle 6"/>
          <p:cNvSpPr>
            <a:spLocks noGrp="1" noChangeArrowheads="1"/>
          </p:cNvSpPr>
          <p:nvPr>
            <p:ph type="sldNum" sz="quarter" idx="12"/>
          </p:nvPr>
        </p:nvSpPr>
        <p:spPr>
          <a:ln/>
        </p:spPr>
        <p:txBody>
          <a:bodyPr/>
          <a:lstStyle>
            <a:lvl1pPr>
              <a:defRPr/>
            </a:lvl1pPr>
          </a:lstStyle>
          <a:p>
            <a:pPr>
              <a:defRPr/>
            </a:pPr>
            <a:fld id="{37F465E1-C34D-4050-A34C-22B1F5CA6C95}" type="slidenum">
              <a:rPr lang="es-ES"/>
              <a:pPr>
                <a:defRPr/>
              </a:pPr>
              <a:t>‹Nº›</a:t>
            </a:fld>
            <a:endParaRPr lang="es-ES"/>
          </a:p>
        </p:txBody>
      </p:sp>
    </p:spTree>
  </p:cSld>
  <p:clrMapOvr>
    <a:masterClrMapping/>
  </p:clrMapOvr>
  <p:transition>
    <p:fad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CO"/>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s-ES" noProof="0" smtClean="0"/>
              <a:t>Haga clic en el icono para agregar una imagen</a:t>
            </a:r>
            <a:endParaRPr lang="es-CO" noProof="0" smtClean="0"/>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Rectangle 4"/>
          <p:cNvSpPr>
            <a:spLocks noGrp="1" noChangeArrowheads="1"/>
          </p:cNvSpPr>
          <p:nvPr>
            <p:ph type="dt" sz="half" idx="10"/>
          </p:nvPr>
        </p:nvSpPr>
        <p:spPr>
          <a:ln/>
        </p:spPr>
        <p:txBody>
          <a:bodyPr/>
          <a:lstStyle>
            <a:lvl1pPr>
              <a:defRPr/>
            </a:lvl1pPr>
          </a:lstStyle>
          <a:p>
            <a:pPr>
              <a:defRPr/>
            </a:pPr>
            <a:endParaRPr lang="es-ES"/>
          </a:p>
        </p:txBody>
      </p:sp>
      <p:sp>
        <p:nvSpPr>
          <p:cNvPr id="6" name="Rectangle 5"/>
          <p:cNvSpPr>
            <a:spLocks noGrp="1" noChangeArrowheads="1"/>
          </p:cNvSpPr>
          <p:nvPr>
            <p:ph type="ftr" sz="quarter" idx="11"/>
          </p:nvPr>
        </p:nvSpPr>
        <p:spPr>
          <a:ln/>
        </p:spPr>
        <p:txBody>
          <a:bodyPr/>
          <a:lstStyle>
            <a:lvl1pPr>
              <a:defRPr/>
            </a:lvl1pPr>
          </a:lstStyle>
          <a:p>
            <a:pPr>
              <a:defRPr/>
            </a:pPr>
            <a:endParaRPr lang="es-ES"/>
          </a:p>
        </p:txBody>
      </p:sp>
      <p:sp>
        <p:nvSpPr>
          <p:cNvPr id="7" name="Rectangle 6"/>
          <p:cNvSpPr>
            <a:spLocks noGrp="1" noChangeArrowheads="1"/>
          </p:cNvSpPr>
          <p:nvPr>
            <p:ph type="sldNum" sz="quarter" idx="12"/>
          </p:nvPr>
        </p:nvSpPr>
        <p:spPr>
          <a:ln/>
        </p:spPr>
        <p:txBody>
          <a:bodyPr/>
          <a:lstStyle>
            <a:lvl1pPr>
              <a:defRPr/>
            </a:lvl1pPr>
          </a:lstStyle>
          <a:p>
            <a:pPr>
              <a:defRPr/>
            </a:pPr>
            <a:fld id="{AFF6C966-C328-4F1E-BF31-BF6514ED0B4E}" type="slidenum">
              <a:rPr lang="es-ES"/>
              <a:pPr>
                <a:defRPr/>
              </a:pPr>
              <a:t>‹Nº›</a:t>
            </a:fld>
            <a:endParaRPr lang="es-ES"/>
          </a:p>
        </p:txBody>
      </p:sp>
    </p:spTree>
  </p:cSld>
  <p:clrMapOvr>
    <a:masterClrMapping/>
  </p:clrMapOvr>
  <p:transition>
    <p:fad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CO"/>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Rectangle 4"/>
          <p:cNvSpPr>
            <a:spLocks noGrp="1" noChangeArrowheads="1"/>
          </p:cNvSpPr>
          <p:nvPr>
            <p:ph type="dt" sz="half" idx="10"/>
          </p:nvPr>
        </p:nvSpPr>
        <p:spPr>
          <a:ln/>
        </p:spPr>
        <p:txBody>
          <a:bodyPr/>
          <a:lstStyle>
            <a:lvl1pPr>
              <a:defRPr/>
            </a:lvl1pPr>
          </a:lstStyle>
          <a:p>
            <a:pPr>
              <a:defRPr/>
            </a:pPr>
            <a:endParaRPr lang="es-ES"/>
          </a:p>
        </p:txBody>
      </p:sp>
      <p:sp>
        <p:nvSpPr>
          <p:cNvPr id="5" name="Rectangle 5"/>
          <p:cNvSpPr>
            <a:spLocks noGrp="1" noChangeArrowheads="1"/>
          </p:cNvSpPr>
          <p:nvPr>
            <p:ph type="ftr" sz="quarter" idx="11"/>
          </p:nvPr>
        </p:nvSpPr>
        <p:spPr>
          <a:ln/>
        </p:spPr>
        <p:txBody>
          <a:bodyPr/>
          <a:lstStyle>
            <a:lvl1pPr>
              <a:defRPr/>
            </a:lvl1pPr>
          </a:lstStyle>
          <a:p>
            <a:pPr>
              <a:defRPr/>
            </a:pPr>
            <a:endParaRPr lang="es-ES"/>
          </a:p>
        </p:txBody>
      </p:sp>
      <p:sp>
        <p:nvSpPr>
          <p:cNvPr id="6" name="Rectangle 6"/>
          <p:cNvSpPr>
            <a:spLocks noGrp="1" noChangeArrowheads="1"/>
          </p:cNvSpPr>
          <p:nvPr>
            <p:ph type="sldNum" sz="quarter" idx="12"/>
          </p:nvPr>
        </p:nvSpPr>
        <p:spPr>
          <a:ln/>
        </p:spPr>
        <p:txBody>
          <a:bodyPr/>
          <a:lstStyle>
            <a:lvl1pPr>
              <a:defRPr/>
            </a:lvl1pPr>
          </a:lstStyle>
          <a:p>
            <a:pPr>
              <a:defRPr/>
            </a:pPr>
            <a:fld id="{CADFA059-7C57-4383-9224-BA3C4FCA0196}" type="slidenum">
              <a:rPr lang="es-ES"/>
              <a:pPr>
                <a:defRPr/>
              </a:pPr>
              <a:t>‹Nº›</a:t>
            </a:fld>
            <a:endParaRPr lang="es-ES"/>
          </a:p>
        </p:txBody>
      </p:sp>
    </p:spTree>
  </p:cSld>
  <p:clrMapOvr>
    <a:masterClrMapping/>
  </p:clrMapOvr>
  <p:transition>
    <p:fad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CO"/>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Rectangle 4"/>
          <p:cNvSpPr>
            <a:spLocks noGrp="1" noChangeArrowheads="1"/>
          </p:cNvSpPr>
          <p:nvPr>
            <p:ph type="dt" sz="half" idx="10"/>
          </p:nvPr>
        </p:nvSpPr>
        <p:spPr>
          <a:ln/>
        </p:spPr>
        <p:txBody>
          <a:bodyPr/>
          <a:lstStyle>
            <a:lvl1pPr>
              <a:defRPr/>
            </a:lvl1pPr>
          </a:lstStyle>
          <a:p>
            <a:pPr>
              <a:defRPr/>
            </a:pPr>
            <a:endParaRPr lang="es-ES"/>
          </a:p>
        </p:txBody>
      </p:sp>
      <p:sp>
        <p:nvSpPr>
          <p:cNvPr id="5" name="Rectangle 5"/>
          <p:cNvSpPr>
            <a:spLocks noGrp="1" noChangeArrowheads="1"/>
          </p:cNvSpPr>
          <p:nvPr>
            <p:ph type="ftr" sz="quarter" idx="11"/>
          </p:nvPr>
        </p:nvSpPr>
        <p:spPr>
          <a:ln/>
        </p:spPr>
        <p:txBody>
          <a:bodyPr/>
          <a:lstStyle>
            <a:lvl1pPr>
              <a:defRPr/>
            </a:lvl1pPr>
          </a:lstStyle>
          <a:p>
            <a:pPr>
              <a:defRPr/>
            </a:pPr>
            <a:endParaRPr lang="es-ES"/>
          </a:p>
        </p:txBody>
      </p:sp>
      <p:sp>
        <p:nvSpPr>
          <p:cNvPr id="6" name="Rectangle 6"/>
          <p:cNvSpPr>
            <a:spLocks noGrp="1" noChangeArrowheads="1"/>
          </p:cNvSpPr>
          <p:nvPr>
            <p:ph type="sldNum" sz="quarter" idx="12"/>
          </p:nvPr>
        </p:nvSpPr>
        <p:spPr>
          <a:ln/>
        </p:spPr>
        <p:txBody>
          <a:bodyPr/>
          <a:lstStyle>
            <a:lvl1pPr>
              <a:defRPr/>
            </a:lvl1pPr>
          </a:lstStyle>
          <a:p>
            <a:pPr>
              <a:defRPr/>
            </a:pPr>
            <a:fld id="{07D03205-0FA7-45EB-BC93-6332838D7488}" type="slidenum">
              <a:rPr lang="es-ES"/>
              <a:pPr>
                <a:defRPr/>
              </a:pPr>
              <a:t>‹Nº›</a:t>
            </a:fld>
            <a:endParaRPr lang="es-ES"/>
          </a:p>
        </p:txBody>
      </p:sp>
    </p:spTree>
  </p:cSld>
  <p:clrMapOvr>
    <a:masterClrMapping/>
  </p:clrMapOvr>
  <p:transition>
    <p:fade/>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s-ES"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b="0" smtClean="0">
                <a:solidFill>
                  <a:schemeClr val="tx1"/>
                </a:solidFill>
                <a:latin typeface="+mn-lt"/>
              </a:defRPr>
            </a:lvl1pPr>
          </a:lstStyle>
          <a:p>
            <a:pPr>
              <a:defRPr/>
            </a:pPr>
            <a:endParaRPr lang="es-ES"/>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b="0" smtClean="0">
                <a:solidFill>
                  <a:schemeClr val="tx1"/>
                </a:solidFill>
                <a:latin typeface="+mn-lt"/>
              </a:defRPr>
            </a:lvl1pPr>
          </a:lstStyle>
          <a:p>
            <a:pPr>
              <a:defRPr/>
            </a:pPr>
            <a:endParaRPr lang="es-ES"/>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b="0" smtClean="0">
                <a:solidFill>
                  <a:schemeClr val="tx1"/>
                </a:solidFill>
                <a:latin typeface="+mn-lt"/>
              </a:defRPr>
            </a:lvl1pPr>
          </a:lstStyle>
          <a:p>
            <a:pPr>
              <a:defRPr/>
            </a:pPr>
            <a:fld id="{6851D9F5-0B09-4E8C-A183-BFBD3A150D9F}" type="slidenum">
              <a:rPr lang="es-ES"/>
              <a:pPr>
                <a:defRPr/>
              </a:pPr>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p:fade/>
  </p:transition>
  <p:txStyles>
    <p:titleStyle>
      <a:lvl1pPr algn="ctr" rtl="0" eaLnBrk="1" fontAlgn="base" hangingPunct="1">
        <a:spcBef>
          <a:spcPct val="0"/>
        </a:spcBef>
        <a:spcAft>
          <a:spcPct val="0"/>
        </a:spcAft>
        <a:defRPr sz="4400">
          <a:solidFill>
            <a:schemeClr val="tx2"/>
          </a:solidFill>
          <a:latin typeface="+mj-lt"/>
          <a:ea typeface="+mj-ea"/>
          <a:cs typeface="+mj-cs"/>
        </a:defRPr>
      </a:lvl1pPr>
      <a:lvl2pPr algn="ctr" rtl="0" eaLnBrk="1" fontAlgn="base" hangingPunct="1">
        <a:spcBef>
          <a:spcPct val="0"/>
        </a:spcBef>
        <a:spcAft>
          <a:spcPct val="0"/>
        </a:spcAft>
        <a:defRPr sz="4400">
          <a:solidFill>
            <a:schemeClr val="tx2"/>
          </a:solidFill>
          <a:latin typeface="Arial" charset="0"/>
        </a:defRPr>
      </a:lvl2pPr>
      <a:lvl3pPr algn="ctr" rtl="0" eaLnBrk="1" fontAlgn="base" hangingPunct="1">
        <a:spcBef>
          <a:spcPct val="0"/>
        </a:spcBef>
        <a:spcAft>
          <a:spcPct val="0"/>
        </a:spcAft>
        <a:defRPr sz="4400">
          <a:solidFill>
            <a:schemeClr val="tx2"/>
          </a:solidFill>
          <a:latin typeface="Arial" charset="0"/>
        </a:defRPr>
      </a:lvl3pPr>
      <a:lvl4pPr algn="ctr" rtl="0" eaLnBrk="1" fontAlgn="base" hangingPunct="1">
        <a:spcBef>
          <a:spcPct val="0"/>
        </a:spcBef>
        <a:spcAft>
          <a:spcPct val="0"/>
        </a:spcAft>
        <a:defRPr sz="4400">
          <a:solidFill>
            <a:schemeClr val="tx2"/>
          </a:solidFill>
          <a:latin typeface="Arial" charset="0"/>
        </a:defRPr>
      </a:lvl4pPr>
      <a:lvl5pPr algn="ctr" rtl="0" eaLnBrk="1" fontAlgn="base" hangingPunct="1">
        <a:spcBef>
          <a:spcPct val="0"/>
        </a:spcBef>
        <a:spcAft>
          <a:spcPct val="0"/>
        </a:spcAft>
        <a:defRPr sz="4400">
          <a:solidFill>
            <a:schemeClr val="tx2"/>
          </a:solidFill>
          <a:latin typeface="Arial" charset="0"/>
        </a:defRPr>
      </a:lvl5pPr>
      <a:lvl6pPr marL="457200" algn="ctr" rtl="0" eaLnBrk="1" fontAlgn="base" hangingPunct="1">
        <a:spcBef>
          <a:spcPct val="0"/>
        </a:spcBef>
        <a:spcAft>
          <a:spcPct val="0"/>
        </a:spcAft>
        <a:defRPr sz="4400">
          <a:solidFill>
            <a:schemeClr val="tx2"/>
          </a:solidFill>
          <a:latin typeface="Arial" charset="0"/>
        </a:defRPr>
      </a:lvl6pPr>
      <a:lvl7pPr marL="914400" algn="ctr" rtl="0" eaLnBrk="1" fontAlgn="base" hangingPunct="1">
        <a:spcBef>
          <a:spcPct val="0"/>
        </a:spcBef>
        <a:spcAft>
          <a:spcPct val="0"/>
        </a:spcAft>
        <a:defRPr sz="4400">
          <a:solidFill>
            <a:schemeClr val="tx2"/>
          </a:solidFill>
          <a:latin typeface="Arial" charset="0"/>
        </a:defRPr>
      </a:lvl7pPr>
      <a:lvl8pPr marL="1371600" algn="ctr" rtl="0" eaLnBrk="1" fontAlgn="base" hangingPunct="1">
        <a:spcBef>
          <a:spcPct val="0"/>
        </a:spcBef>
        <a:spcAft>
          <a:spcPct val="0"/>
        </a:spcAft>
        <a:defRPr sz="4400">
          <a:solidFill>
            <a:schemeClr val="tx2"/>
          </a:solidFill>
          <a:latin typeface="Arial" charset="0"/>
        </a:defRPr>
      </a:lvl8pPr>
      <a:lvl9pPr marL="1828800" algn="ctr" rtl="0" eaLnBrk="1" fontAlgn="base" hangingPunct="1">
        <a:spcBef>
          <a:spcPct val="0"/>
        </a:spcBef>
        <a:spcAft>
          <a:spcPct val="0"/>
        </a:spcAft>
        <a:defRPr sz="4400">
          <a:solidFill>
            <a:schemeClr val="tx2"/>
          </a:solidFill>
          <a:latin typeface="Arial" charset="0"/>
        </a:defRPr>
      </a:lvl9pPr>
    </p:titleStyle>
    <p:bodyStyle>
      <a:lvl1pPr marL="342900" indent="-342900" algn="l" rtl="0" eaLnBrk="1" fontAlgn="base" hangingPunct="1">
        <a:spcBef>
          <a:spcPct val="20000"/>
        </a:spcBef>
        <a:spcAft>
          <a:spcPct val="0"/>
        </a:spcAft>
        <a:buChar char="•"/>
        <a:defRPr sz="3200">
          <a:solidFill>
            <a:schemeClr val="tx1"/>
          </a:solidFill>
          <a:latin typeface="+mn-lt"/>
          <a:ea typeface="+mn-ea"/>
          <a:cs typeface="+mn-cs"/>
        </a:defRPr>
      </a:lvl1pPr>
      <a:lvl2pPr marL="742950" indent="-285750" algn="l" rtl="0" eaLnBrk="1" fontAlgn="base" hangingPunct="1">
        <a:spcBef>
          <a:spcPct val="20000"/>
        </a:spcBef>
        <a:spcAft>
          <a:spcPct val="0"/>
        </a:spcAft>
        <a:buChar char="–"/>
        <a:defRPr sz="2800">
          <a:solidFill>
            <a:schemeClr val="tx1"/>
          </a:solidFill>
          <a:latin typeface="+mn-lt"/>
        </a:defRPr>
      </a:lvl2pPr>
      <a:lvl3pPr marL="1143000" indent="-228600" algn="l" rtl="0" eaLnBrk="1" fontAlgn="base" hangingPunct="1">
        <a:spcBef>
          <a:spcPct val="20000"/>
        </a:spcBef>
        <a:spcAft>
          <a:spcPct val="0"/>
        </a:spcAft>
        <a:buChar char="•"/>
        <a:defRPr sz="2400">
          <a:solidFill>
            <a:schemeClr val="tx1"/>
          </a:solidFill>
          <a:latin typeface="+mn-lt"/>
        </a:defRPr>
      </a:lvl3pPr>
      <a:lvl4pPr marL="1600200" indent="-228600" algn="l" rtl="0" eaLnBrk="1" fontAlgn="base" hangingPunct="1">
        <a:spcBef>
          <a:spcPct val="20000"/>
        </a:spcBef>
        <a:spcAft>
          <a:spcPct val="0"/>
        </a:spcAft>
        <a:buChar char="–"/>
        <a:defRPr sz="2000">
          <a:solidFill>
            <a:schemeClr val="tx1"/>
          </a:solidFill>
          <a:latin typeface="+mn-lt"/>
        </a:defRPr>
      </a:lvl4pPr>
      <a:lvl5pPr marL="2057400" indent="-228600" algn="l" rtl="0" eaLnBrk="1" fontAlgn="base" hangingPunct="1">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p:bodyStyle>
    <p:other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0.emf"/><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8" Type="http://schemas.openxmlformats.org/officeDocument/2006/relationships/image" Target="../media/image28.png"/><Relationship Id="rId13" Type="http://schemas.openxmlformats.org/officeDocument/2006/relationships/hyperlink" Target="https://vk.com/mispps" TargetMode="External"/><Relationship Id="rId3" Type="http://schemas.openxmlformats.org/officeDocument/2006/relationships/image" Target="../media/image25.png"/><Relationship Id="rId7" Type="http://schemas.openxmlformats.org/officeDocument/2006/relationships/hyperlink" Target="https://www.facebook.com/mispps" TargetMode="External"/><Relationship Id="rId12" Type="http://schemas.openxmlformats.org/officeDocument/2006/relationships/image" Target="../media/image30.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27.png"/><Relationship Id="rId11" Type="http://schemas.openxmlformats.org/officeDocument/2006/relationships/hyperlink" Target="https://plus.google.com/+Mispps/" TargetMode="External"/><Relationship Id="rId5" Type="http://schemas.openxmlformats.org/officeDocument/2006/relationships/image" Target="../media/image26.png"/><Relationship Id="rId10" Type="http://schemas.openxmlformats.org/officeDocument/2006/relationships/image" Target="../media/image29.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3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4" descr="Imagen1nn"/>
          <p:cNvPicPr>
            <a:picLocks noChangeAspect="1" noChangeArrowheads="1"/>
          </p:cNvPicPr>
          <p:nvPr/>
        </p:nvPicPr>
        <p:blipFill>
          <a:blip r:embed="rId3"/>
          <a:srcRect/>
          <a:stretch>
            <a:fillRect/>
          </a:stretch>
        </p:blipFill>
        <p:spPr bwMode="auto">
          <a:xfrm>
            <a:off x="0" y="0"/>
            <a:ext cx="9144000" cy="6858000"/>
          </a:xfrm>
          <a:prstGeom prst="rect">
            <a:avLst/>
          </a:prstGeom>
          <a:noFill/>
          <a:ln w="9525">
            <a:noFill/>
            <a:miter lim="800000"/>
            <a:headEnd/>
            <a:tailEnd/>
          </a:ln>
        </p:spPr>
      </p:pic>
      <p:sp>
        <p:nvSpPr>
          <p:cNvPr id="34822" name="WordArt 6"/>
          <p:cNvSpPr>
            <a:spLocks noChangeArrowheads="1" noChangeShapeType="1" noTextEdit="1"/>
          </p:cNvSpPr>
          <p:nvPr/>
        </p:nvSpPr>
        <p:spPr bwMode="auto">
          <a:xfrm>
            <a:off x="1187450" y="5876925"/>
            <a:ext cx="7058025" cy="679450"/>
          </a:xfrm>
          <a:prstGeom prst="rect">
            <a:avLst/>
          </a:prstGeom>
        </p:spPr>
        <p:txBody>
          <a:bodyPr wrap="none" fromWordArt="1">
            <a:prstTxWarp prst="textPlain">
              <a:avLst>
                <a:gd name="adj" fmla="val 50000"/>
              </a:avLst>
            </a:prstTxWarp>
          </a:bodyPr>
          <a:lstStyle/>
          <a:p>
            <a:pPr algn="ctr"/>
            <a:r>
              <a:rPr lang="es-ES" sz="3600" kern="10">
                <a:ln w="38100">
                  <a:solidFill>
                    <a:srgbClr val="B80000"/>
                  </a:solidFill>
                  <a:round/>
                  <a:headEnd/>
                  <a:tailEnd/>
                </a:ln>
                <a:solidFill>
                  <a:srgbClr val="FFFFFF"/>
                </a:solidFill>
                <a:latin typeface="Comic Sans MS"/>
              </a:rPr>
              <a:t>IMÁGENES DEL MUNDO</a:t>
            </a:r>
          </a:p>
        </p:txBody>
      </p:sp>
      <p:sp>
        <p:nvSpPr>
          <p:cNvPr id="2052" name="5 Rectángulo"/>
          <p:cNvSpPr>
            <a:spLocks noChangeArrowheads="1"/>
          </p:cNvSpPr>
          <p:nvPr/>
        </p:nvSpPr>
        <p:spPr bwMode="auto">
          <a:xfrm>
            <a:off x="2357438" y="142875"/>
            <a:ext cx="3714750" cy="1108075"/>
          </a:xfrm>
          <a:prstGeom prst="rect">
            <a:avLst/>
          </a:prstGeom>
          <a:noFill/>
          <a:ln w="9525">
            <a:noFill/>
            <a:miter lim="800000"/>
            <a:headEnd/>
            <a:tailEnd/>
          </a:ln>
        </p:spPr>
        <p:txBody>
          <a:bodyPr>
            <a:spAutoFit/>
          </a:bodyPr>
          <a:lstStyle/>
          <a:p>
            <a:r>
              <a:rPr lang="es-ES" sz="6600"/>
              <a:t>La lista </a:t>
            </a:r>
            <a:endParaRPr lang="es-CO" sz="6600"/>
          </a:p>
        </p:txBody>
      </p:sp>
    </p:spTree>
  </p:cSld>
  <p:clrMapOvr>
    <a:masterClrMapping/>
  </p:clrMapOvr>
  <p:transition>
    <p:fade/>
    <p:sndAc>
      <p:stSnd loop="1">
        <p:snd r:embed="rId2" name="Imágenes del mundo.wav"/>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34822"/>
                                        </p:tgtEl>
                                        <p:attrNameLst>
                                          <p:attrName>style.visibility</p:attrName>
                                        </p:attrNameLst>
                                      </p:cBhvr>
                                      <p:to>
                                        <p:strVal val="visible"/>
                                      </p:to>
                                    </p:set>
                                    <p:animEffect transition="in" filter="wipe(down)">
                                      <p:cBhvr>
                                        <p:cTn id="7" dur="580">
                                          <p:stCondLst>
                                            <p:cond delay="0"/>
                                          </p:stCondLst>
                                        </p:cTn>
                                        <p:tgtEl>
                                          <p:spTgt spid="34822"/>
                                        </p:tgtEl>
                                      </p:cBhvr>
                                    </p:animEffect>
                                    <p:anim calcmode="lin" valueType="num">
                                      <p:cBhvr>
                                        <p:cTn id="8" dur="1822" tmFilter="0,0; 0.14,0.36; 0.43,0.73; 0.71,0.91; 1.0,1.0">
                                          <p:stCondLst>
                                            <p:cond delay="0"/>
                                          </p:stCondLst>
                                        </p:cTn>
                                        <p:tgtEl>
                                          <p:spTgt spid="34822"/>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34822"/>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34822"/>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34822"/>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34822"/>
                                        </p:tgtEl>
                                        <p:attrNameLst>
                                          <p:attrName>ppt_y</p:attrName>
                                        </p:attrNameLst>
                                      </p:cBhvr>
                                      <p:tavLst>
                                        <p:tav tm="0" fmla="#ppt_y-sin(pi*$)/81">
                                          <p:val>
                                            <p:fltVal val="0"/>
                                          </p:val>
                                        </p:tav>
                                        <p:tav tm="100000">
                                          <p:val>
                                            <p:fltVal val="1"/>
                                          </p:val>
                                        </p:tav>
                                      </p:tavLst>
                                    </p:anim>
                                    <p:animScale>
                                      <p:cBhvr>
                                        <p:cTn id="13" dur="26">
                                          <p:stCondLst>
                                            <p:cond delay="650"/>
                                          </p:stCondLst>
                                        </p:cTn>
                                        <p:tgtEl>
                                          <p:spTgt spid="34822"/>
                                        </p:tgtEl>
                                      </p:cBhvr>
                                      <p:to x="100000" y="60000"/>
                                    </p:animScale>
                                    <p:animScale>
                                      <p:cBhvr>
                                        <p:cTn id="14" dur="166" decel="50000">
                                          <p:stCondLst>
                                            <p:cond delay="676"/>
                                          </p:stCondLst>
                                        </p:cTn>
                                        <p:tgtEl>
                                          <p:spTgt spid="34822"/>
                                        </p:tgtEl>
                                      </p:cBhvr>
                                      <p:to x="100000" y="100000"/>
                                    </p:animScale>
                                    <p:animScale>
                                      <p:cBhvr>
                                        <p:cTn id="15" dur="26">
                                          <p:stCondLst>
                                            <p:cond delay="1312"/>
                                          </p:stCondLst>
                                        </p:cTn>
                                        <p:tgtEl>
                                          <p:spTgt spid="34822"/>
                                        </p:tgtEl>
                                      </p:cBhvr>
                                      <p:to x="100000" y="80000"/>
                                    </p:animScale>
                                    <p:animScale>
                                      <p:cBhvr>
                                        <p:cTn id="16" dur="166" decel="50000">
                                          <p:stCondLst>
                                            <p:cond delay="1338"/>
                                          </p:stCondLst>
                                        </p:cTn>
                                        <p:tgtEl>
                                          <p:spTgt spid="34822"/>
                                        </p:tgtEl>
                                      </p:cBhvr>
                                      <p:to x="100000" y="100000"/>
                                    </p:animScale>
                                    <p:animScale>
                                      <p:cBhvr>
                                        <p:cTn id="17" dur="26">
                                          <p:stCondLst>
                                            <p:cond delay="1642"/>
                                          </p:stCondLst>
                                        </p:cTn>
                                        <p:tgtEl>
                                          <p:spTgt spid="34822"/>
                                        </p:tgtEl>
                                      </p:cBhvr>
                                      <p:to x="100000" y="90000"/>
                                    </p:animScale>
                                    <p:animScale>
                                      <p:cBhvr>
                                        <p:cTn id="18" dur="166" decel="50000">
                                          <p:stCondLst>
                                            <p:cond delay="1668"/>
                                          </p:stCondLst>
                                        </p:cTn>
                                        <p:tgtEl>
                                          <p:spTgt spid="34822"/>
                                        </p:tgtEl>
                                      </p:cBhvr>
                                      <p:to x="100000" y="100000"/>
                                    </p:animScale>
                                    <p:animScale>
                                      <p:cBhvr>
                                        <p:cTn id="19" dur="26">
                                          <p:stCondLst>
                                            <p:cond delay="1808"/>
                                          </p:stCondLst>
                                        </p:cTn>
                                        <p:tgtEl>
                                          <p:spTgt spid="34822"/>
                                        </p:tgtEl>
                                      </p:cBhvr>
                                      <p:to x="100000" y="95000"/>
                                    </p:animScale>
                                    <p:animScale>
                                      <p:cBhvr>
                                        <p:cTn id="20" dur="166" decel="50000">
                                          <p:stCondLst>
                                            <p:cond delay="1834"/>
                                          </p:stCondLst>
                                        </p:cTn>
                                        <p:tgtEl>
                                          <p:spTgt spid="34822"/>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822"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007CA8"/>
        </a:solidFill>
        <a:effectLst/>
      </p:bgPr>
    </p:bg>
    <p:spTree>
      <p:nvGrpSpPr>
        <p:cNvPr id="1" name=""/>
        <p:cNvGrpSpPr/>
        <p:nvPr/>
      </p:nvGrpSpPr>
      <p:grpSpPr>
        <a:xfrm>
          <a:off x="0" y="0"/>
          <a:ext cx="0" cy="0"/>
          <a:chOff x="0" y="0"/>
          <a:chExt cx="0" cy="0"/>
        </a:xfrm>
      </p:grpSpPr>
      <p:pic>
        <p:nvPicPr>
          <p:cNvPr id="3074" name="Picture 4" descr="niebla en japon"/>
          <p:cNvPicPr>
            <a:picLocks noChangeAspect="1" noChangeArrowheads="1"/>
          </p:cNvPicPr>
          <p:nvPr/>
        </p:nvPicPr>
        <p:blipFill>
          <a:blip r:embed="rId2"/>
          <a:srcRect t="6551" b="3796"/>
          <a:stretch>
            <a:fillRect/>
          </a:stretch>
        </p:blipFill>
        <p:spPr bwMode="auto">
          <a:xfrm>
            <a:off x="42863" y="0"/>
            <a:ext cx="9101137" cy="6858000"/>
          </a:xfrm>
          <a:prstGeom prst="rect">
            <a:avLst/>
          </a:prstGeom>
          <a:noFill/>
          <a:ln w="9525">
            <a:noFill/>
            <a:miter lim="800000"/>
            <a:headEnd/>
            <a:tailEnd/>
          </a:ln>
        </p:spPr>
      </p:pic>
      <p:sp>
        <p:nvSpPr>
          <p:cNvPr id="2053" name="Text Box 5"/>
          <p:cNvSpPr txBox="1">
            <a:spLocks noChangeArrowheads="1"/>
          </p:cNvSpPr>
          <p:nvPr/>
        </p:nvSpPr>
        <p:spPr bwMode="auto">
          <a:xfrm>
            <a:off x="4000500" y="6143625"/>
            <a:ext cx="4968875" cy="523875"/>
          </a:xfrm>
          <a:prstGeom prst="rect">
            <a:avLst/>
          </a:prstGeom>
          <a:noFill/>
          <a:ln w="9525">
            <a:noFill/>
            <a:miter lim="800000"/>
            <a:headEnd/>
            <a:tailEnd/>
          </a:ln>
        </p:spPr>
        <p:txBody>
          <a:bodyPr>
            <a:spAutoFit/>
          </a:bodyPr>
          <a:lstStyle/>
          <a:p>
            <a:r>
              <a:rPr lang="es-ES"/>
              <a:t>Enigmática bruma en Japón</a:t>
            </a:r>
          </a:p>
        </p:txBody>
      </p:sp>
      <p:sp>
        <p:nvSpPr>
          <p:cNvPr id="3076" name="5 Rectángulo"/>
          <p:cNvSpPr>
            <a:spLocks noChangeArrowheads="1"/>
          </p:cNvSpPr>
          <p:nvPr/>
        </p:nvSpPr>
        <p:spPr bwMode="auto">
          <a:xfrm>
            <a:off x="214313" y="0"/>
            <a:ext cx="8786812" cy="1816100"/>
          </a:xfrm>
          <a:prstGeom prst="rect">
            <a:avLst/>
          </a:prstGeom>
          <a:noFill/>
          <a:ln w="9525">
            <a:noFill/>
            <a:miter lim="800000"/>
            <a:headEnd/>
            <a:tailEnd/>
          </a:ln>
        </p:spPr>
        <p:txBody>
          <a:bodyPr>
            <a:spAutoFit/>
          </a:bodyPr>
          <a:lstStyle/>
          <a:p>
            <a:r>
              <a:rPr lang="es-ES"/>
              <a:t>Cierto día una maestra pidió a sus alumnos que pusieran los nombres de sus compañeros de clase en una hoja de papel, dejando un espacio entre nombre y nombre. </a:t>
            </a:r>
            <a:endParaRPr lang="es-CO"/>
          </a:p>
        </p:txBody>
      </p:sp>
    </p:spTree>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grpId="0" nodeType="clickEffect">
                                  <p:stCondLst>
                                    <p:cond delay="0"/>
                                  </p:stCondLst>
                                  <p:iterate type="lt">
                                    <p:tmPct val="10000"/>
                                  </p:iterate>
                                  <p:childTnLst>
                                    <p:set>
                                      <p:cBhvr>
                                        <p:cTn id="6" dur="1" fill="hold">
                                          <p:stCondLst>
                                            <p:cond delay="0"/>
                                          </p:stCondLst>
                                        </p:cTn>
                                        <p:tgtEl>
                                          <p:spTgt spid="2053"/>
                                        </p:tgtEl>
                                        <p:attrNameLst>
                                          <p:attrName>style.visibility</p:attrName>
                                        </p:attrNameLst>
                                      </p:cBhvr>
                                      <p:to>
                                        <p:strVal val="visible"/>
                                      </p:to>
                                    </p:set>
                                    <p:anim by="(-#ppt_w*2)" calcmode="lin" valueType="num">
                                      <p:cBhvr rctx="PPT">
                                        <p:cTn id="7" dur="250" autoRev="1" fill="hold">
                                          <p:stCondLst>
                                            <p:cond delay="0"/>
                                          </p:stCondLst>
                                        </p:cTn>
                                        <p:tgtEl>
                                          <p:spTgt spid="2053"/>
                                        </p:tgtEl>
                                        <p:attrNameLst>
                                          <p:attrName>ppt_w</p:attrName>
                                        </p:attrNameLst>
                                      </p:cBhvr>
                                    </p:anim>
                                    <p:anim by="(#ppt_w*0.50)" calcmode="lin" valueType="num">
                                      <p:cBhvr>
                                        <p:cTn id="8" dur="250" decel="50000" autoRev="1" fill="hold">
                                          <p:stCondLst>
                                            <p:cond delay="0"/>
                                          </p:stCondLst>
                                        </p:cTn>
                                        <p:tgtEl>
                                          <p:spTgt spid="2053"/>
                                        </p:tgtEl>
                                        <p:attrNameLst>
                                          <p:attrName>ppt_x</p:attrName>
                                        </p:attrNameLst>
                                      </p:cBhvr>
                                    </p:anim>
                                    <p:anim from="(-#ppt_h/2)" to="(#ppt_y)" calcmode="lin" valueType="num">
                                      <p:cBhvr>
                                        <p:cTn id="9" dur="500" fill="hold">
                                          <p:stCondLst>
                                            <p:cond delay="0"/>
                                          </p:stCondLst>
                                        </p:cTn>
                                        <p:tgtEl>
                                          <p:spTgt spid="2053"/>
                                        </p:tgtEl>
                                        <p:attrNameLst>
                                          <p:attrName>ppt_y</p:attrName>
                                        </p:attrNameLst>
                                      </p:cBhvr>
                                    </p:anim>
                                    <p:animRot by="21600000">
                                      <p:cBhvr>
                                        <p:cTn id="10" dur="500" fill="hold">
                                          <p:stCondLst>
                                            <p:cond delay="0"/>
                                          </p:stCondLst>
                                        </p:cTn>
                                        <p:tgtEl>
                                          <p:spTgt spid="2053"/>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53" grpId="0"/>
    </p:bld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7171FF"/>
        </a:solidFill>
        <a:effectLst/>
      </p:bgPr>
    </p:bg>
    <p:spTree>
      <p:nvGrpSpPr>
        <p:cNvPr id="1" name=""/>
        <p:cNvGrpSpPr/>
        <p:nvPr/>
      </p:nvGrpSpPr>
      <p:grpSpPr>
        <a:xfrm>
          <a:off x="0" y="0"/>
          <a:ext cx="0" cy="0"/>
          <a:chOff x="0" y="0"/>
          <a:chExt cx="0" cy="0"/>
        </a:xfrm>
      </p:grpSpPr>
      <p:pic>
        <p:nvPicPr>
          <p:cNvPr id="4098" name="Picture 4" descr="florencia"/>
          <p:cNvPicPr>
            <a:picLocks noChangeAspect="1" noChangeArrowheads="1"/>
          </p:cNvPicPr>
          <p:nvPr/>
        </p:nvPicPr>
        <p:blipFill>
          <a:blip r:embed="rId2"/>
          <a:srcRect b="8009"/>
          <a:stretch>
            <a:fillRect/>
          </a:stretch>
        </p:blipFill>
        <p:spPr bwMode="auto">
          <a:xfrm>
            <a:off x="0" y="0"/>
            <a:ext cx="9144000" cy="6858000"/>
          </a:xfrm>
          <a:prstGeom prst="rect">
            <a:avLst/>
          </a:prstGeom>
          <a:noFill/>
          <a:ln w="9525">
            <a:noFill/>
            <a:miter lim="800000"/>
            <a:headEnd/>
            <a:tailEnd/>
          </a:ln>
        </p:spPr>
      </p:pic>
      <p:sp>
        <p:nvSpPr>
          <p:cNvPr id="3077" name="Text Box 5"/>
          <p:cNvSpPr txBox="1">
            <a:spLocks noChangeArrowheads="1"/>
          </p:cNvSpPr>
          <p:nvPr/>
        </p:nvSpPr>
        <p:spPr bwMode="auto">
          <a:xfrm>
            <a:off x="3429000" y="6143625"/>
            <a:ext cx="5545138" cy="523875"/>
          </a:xfrm>
          <a:prstGeom prst="rect">
            <a:avLst/>
          </a:prstGeom>
          <a:noFill/>
          <a:ln w="9525">
            <a:noFill/>
            <a:miter lim="800000"/>
            <a:headEnd/>
            <a:tailEnd/>
          </a:ln>
        </p:spPr>
        <p:txBody>
          <a:bodyPr>
            <a:spAutoFit/>
          </a:bodyPr>
          <a:lstStyle/>
          <a:p>
            <a:r>
              <a:rPr lang="es-ES"/>
              <a:t>Romántica noche en Florencia</a:t>
            </a:r>
          </a:p>
        </p:txBody>
      </p:sp>
      <p:sp>
        <p:nvSpPr>
          <p:cNvPr id="4100" name="5 Rectángulo"/>
          <p:cNvSpPr>
            <a:spLocks noChangeArrowheads="1"/>
          </p:cNvSpPr>
          <p:nvPr/>
        </p:nvSpPr>
        <p:spPr bwMode="auto">
          <a:xfrm>
            <a:off x="142875" y="0"/>
            <a:ext cx="8715375" cy="1816100"/>
          </a:xfrm>
          <a:prstGeom prst="rect">
            <a:avLst/>
          </a:prstGeom>
          <a:noFill/>
          <a:ln w="9525">
            <a:noFill/>
            <a:miter lim="800000"/>
            <a:headEnd/>
            <a:tailEnd/>
          </a:ln>
        </p:spPr>
        <p:txBody>
          <a:bodyPr>
            <a:spAutoFit/>
          </a:bodyPr>
          <a:lstStyle/>
          <a:p>
            <a:r>
              <a:rPr lang="es-ES"/>
              <a:t>Después les pidió que pensaran en la cosa más linda que pudieran decir de cada uno de sus compañeros y que lo escribieran debajo de su nombre. </a:t>
            </a:r>
            <a:endParaRPr lang="es-CO"/>
          </a:p>
        </p:txBody>
      </p:sp>
    </p:spTree>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grpId="0" nodeType="clickEffect">
                                  <p:stCondLst>
                                    <p:cond delay="0"/>
                                  </p:stCondLst>
                                  <p:iterate type="lt">
                                    <p:tmPct val="10000"/>
                                  </p:iterate>
                                  <p:childTnLst>
                                    <p:set>
                                      <p:cBhvr>
                                        <p:cTn id="6" dur="1" fill="hold">
                                          <p:stCondLst>
                                            <p:cond delay="0"/>
                                          </p:stCondLst>
                                        </p:cTn>
                                        <p:tgtEl>
                                          <p:spTgt spid="3077"/>
                                        </p:tgtEl>
                                        <p:attrNameLst>
                                          <p:attrName>style.visibility</p:attrName>
                                        </p:attrNameLst>
                                      </p:cBhvr>
                                      <p:to>
                                        <p:strVal val="visible"/>
                                      </p:to>
                                    </p:set>
                                    <p:anim by="(-#ppt_w*2)" calcmode="lin" valueType="num">
                                      <p:cBhvr rctx="PPT">
                                        <p:cTn id="7" dur="250" autoRev="1" fill="hold">
                                          <p:stCondLst>
                                            <p:cond delay="0"/>
                                          </p:stCondLst>
                                        </p:cTn>
                                        <p:tgtEl>
                                          <p:spTgt spid="3077"/>
                                        </p:tgtEl>
                                        <p:attrNameLst>
                                          <p:attrName>ppt_w</p:attrName>
                                        </p:attrNameLst>
                                      </p:cBhvr>
                                    </p:anim>
                                    <p:anim by="(#ppt_w*0.50)" calcmode="lin" valueType="num">
                                      <p:cBhvr>
                                        <p:cTn id="8" dur="250" decel="50000" autoRev="1" fill="hold">
                                          <p:stCondLst>
                                            <p:cond delay="0"/>
                                          </p:stCondLst>
                                        </p:cTn>
                                        <p:tgtEl>
                                          <p:spTgt spid="3077"/>
                                        </p:tgtEl>
                                        <p:attrNameLst>
                                          <p:attrName>ppt_x</p:attrName>
                                        </p:attrNameLst>
                                      </p:cBhvr>
                                    </p:anim>
                                    <p:anim from="(-#ppt_h/2)" to="(#ppt_y)" calcmode="lin" valueType="num">
                                      <p:cBhvr>
                                        <p:cTn id="9" dur="500" fill="hold">
                                          <p:stCondLst>
                                            <p:cond delay="0"/>
                                          </p:stCondLst>
                                        </p:cTn>
                                        <p:tgtEl>
                                          <p:spTgt spid="3077"/>
                                        </p:tgtEl>
                                        <p:attrNameLst>
                                          <p:attrName>ppt_y</p:attrName>
                                        </p:attrNameLst>
                                      </p:cBhvr>
                                    </p:anim>
                                    <p:animRot by="21600000">
                                      <p:cBhvr>
                                        <p:cTn id="10" dur="500" fill="hold">
                                          <p:stCondLst>
                                            <p:cond delay="0"/>
                                          </p:stCondLst>
                                        </p:cTn>
                                        <p:tgtEl>
                                          <p:spTgt spid="3077"/>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77" grpId="0"/>
    </p:bld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00A1F2"/>
        </a:solidFill>
        <a:effectLst/>
      </p:bgPr>
    </p:bg>
    <p:spTree>
      <p:nvGrpSpPr>
        <p:cNvPr id="1" name=""/>
        <p:cNvGrpSpPr/>
        <p:nvPr/>
      </p:nvGrpSpPr>
      <p:grpSpPr>
        <a:xfrm>
          <a:off x="0" y="0"/>
          <a:ext cx="0" cy="0"/>
          <a:chOff x="0" y="0"/>
          <a:chExt cx="0" cy="0"/>
        </a:xfrm>
      </p:grpSpPr>
      <p:pic>
        <p:nvPicPr>
          <p:cNvPr id="5122" name="Picture 4" descr="iceberg artico"/>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
        <p:nvSpPr>
          <p:cNvPr id="4101" name="Text Box 5"/>
          <p:cNvSpPr txBox="1">
            <a:spLocks noChangeArrowheads="1"/>
          </p:cNvSpPr>
          <p:nvPr/>
        </p:nvSpPr>
        <p:spPr bwMode="auto">
          <a:xfrm>
            <a:off x="3357563" y="6215063"/>
            <a:ext cx="5616575" cy="523875"/>
          </a:xfrm>
          <a:prstGeom prst="rect">
            <a:avLst/>
          </a:prstGeom>
          <a:noFill/>
          <a:ln w="9525">
            <a:noFill/>
            <a:miter lim="800000"/>
            <a:headEnd/>
            <a:tailEnd/>
          </a:ln>
        </p:spPr>
        <p:txBody>
          <a:bodyPr>
            <a:spAutoFit/>
          </a:bodyPr>
          <a:lstStyle/>
          <a:p>
            <a:r>
              <a:rPr lang="es-ES"/>
              <a:t>Fantástico iceberg en el Ártico</a:t>
            </a:r>
          </a:p>
        </p:txBody>
      </p:sp>
      <p:sp>
        <p:nvSpPr>
          <p:cNvPr id="5124" name="9 Rectángulo"/>
          <p:cNvSpPr>
            <a:spLocks noChangeArrowheads="1"/>
          </p:cNvSpPr>
          <p:nvPr/>
        </p:nvSpPr>
        <p:spPr bwMode="auto">
          <a:xfrm>
            <a:off x="0" y="0"/>
            <a:ext cx="9144000" cy="954088"/>
          </a:xfrm>
          <a:prstGeom prst="rect">
            <a:avLst/>
          </a:prstGeom>
          <a:noFill/>
          <a:ln w="9525">
            <a:noFill/>
            <a:miter lim="800000"/>
            <a:headEnd/>
            <a:tailEnd/>
          </a:ln>
        </p:spPr>
        <p:txBody>
          <a:bodyPr>
            <a:spAutoFit/>
          </a:bodyPr>
          <a:lstStyle/>
          <a:p>
            <a:r>
              <a:rPr lang="es-ES"/>
              <a:t>Tomó el resto del período de la clase la tarea encomendada </a:t>
            </a:r>
            <a:r>
              <a:rPr lang="es-ES">
                <a:solidFill>
                  <a:schemeClr val="tx1"/>
                </a:solidFill>
              </a:rPr>
              <a:t>para poder </a:t>
            </a:r>
            <a:r>
              <a:rPr lang="es-ES"/>
              <a:t>terminar lo pedido.</a:t>
            </a:r>
            <a:endParaRPr lang="es-CO"/>
          </a:p>
        </p:txBody>
      </p:sp>
    </p:spTree>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101">
                                            <p:txEl>
                                              <p:pRg st="0" end="0"/>
                                            </p:txEl>
                                          </p:spTgt>
                                        </p:tgtEl>
                                        <p:attrNameLst>
                                          <p:attrName>style.visibility</p:attrName>
                                        </p:attrNameLst>
                                      </p:cBhvr>
                                      <p:to>
                                        <p:strVal val="visible"/>
                                      </p:to>
                                    </p:set>
                                    <p:anim by="(-#ppt_w*2)" calcmode="lin" valueType="num">
                                      <p:cBhvr rctx="PPT">
                                        <p:cTn id="7" dur="250" autoRev="1" fill="hold">
                                          <p:stCondLst>
                                            <p:cond delay="0"/>
                                          </p:stCondLst>
                                        </p:cTn>
                                        <p:tgtEl>
                                          <p:spTgt spid="4101">
                                            <p:txEl>
                                              <p:pRg st="0" end="0"/>
                                            </p:txEl>
                                          </p:spTgt>
                                        </p:tgtEl>
                                        <p:attrNameLst>
                                          <p:attrName>ppt_w</p:attrName>
                                        </p:attrNameLst>
                                      </p:cBhvr>
                                    </p:anim>
                                    <p:anim by="(#ppt_w*0.50)" calcmode="lin" valueType="num">
                                      <p:cBhvr>
                                        <p:cTn id="8" dur="250" decel="50000" autoRev="1" fill="hold">
                                          <p:stCondLst>
                                            <p:cond delay="0"/>
                                          </p:stCondLst>
                                        </p:cTn>
                                        <p:tgtEl>
                                          <p:spTgt spid="4101">
                                            <p:txEl>
                                              <p:pRg st="0" end="0"/>
                                            </p:txEl>
                                          </p:spTgt>
                                        </p:tgtEl>
                                        <p:attrNameLst>
                                          <p:attrName>ppt_x</p:attrName>
                                        </p:attrNameLst>
                                      </p:cBhvr>
                                    </p:anim>
                                    <p:anim from="(-#ppt_h/2)" to="(#ppt_y)" calcmode="lin" valueType="num">
                                      <p:cBhvr>
                                        <p:cTn id="9" dur="500" fill="hold">
                                          <p:stCondLst>
                                            <p:cond delay="0"/>
                                          </p:stCondLst>
                                        </p:cTn>
                                        <p:tgtEl>
                                          <p:spTgt spid="4101">
                                            <p:txEl>
                                              <p:pRg st="0" end="0"/>
                                            </p:txEl>
                                          </p:spTgt>
                                        </p:tgtEl>
                                        <p:attrNameLst>
                                          <p:attrName>ppt_y</p:attrName>
                                        </p:attrNameLst>
                                      </p:cBhvr>
                                    </p:anim>
                                    <p:animRot by="21600000">
                                      <p:cBhvr>
                                        <p:cTn id="10" dur="500" fill="hold">
                                          <p:stCondLst>
                                            <p:cond delay="0"/>
                                          </p:stCondLst>
                                        </p:cTn>
                                        <p:tgtEl>
                                          <p:spTgt spid="4101">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FF3300"/>
        </a:solidFill>
        <a:effectLst/>
      </p:bgPr>
    </p:bg>
    <p:spTree>
      <p:nvGrpSpPr>
        <p:cNvPr id="1" name=""/>
        <p:cNvGrpSpPr/>
        <p:nvPr/>
      </p:nvGrpSpPr>
      <p:grpSpPr>
        <a:xfrm>
          <a:off x="0" y="0"/>
          <a:ext cx="0" cy="0"/>
          <a:chOff x="0" y="0"/>
          <a:chExt cx="0" cy="0"/>
        </a:xfrm>
      </p:grpSpPr>
      <p:pic>
        <p:nvPicPr>
          <p:cNvPr id="6146" name="Picture 5" descr="colorido india"/>
          <p:cNvPicPr>
            <a:picLocks noChangeAspect="1" noChangeArrowheads="1"/>
          </p:cNvPicPr>
          <p:nvPr/>
        </p:nvPicPr>
        <p:blipFill>
          <a:blip r:embed="rId2"/>
          <a:srcRect b="1184"/>
          <a:stretch>
            <a:fillRect/>
          </a:stretch>
        </p:blipFill>
        <p:spPr bwMode="auto">
          <a:xfrm>
            <a:off x="0" y="0"/>
            <a:ext cx="9144000" cy="6858000"/>
          </a:xfrm>
          <a:prstGeom prst="rect">
            <a:avLst/>
          </a:prstGeom>
          <a:noFill/>
          <a:ln w="9525">
            <a:noFill/>
            <a:miter lim="800000"/>
            <a:headEnd/>
            <a:tailEnd/>
          </a:ln>
        </p:spPr>
      </p:pic>
      <p:sp>
        <p:nvSpPr>
          <p:cNvPr id="5126" name="Text Box 6"/>
          <p:cNvSpPr txBox="1">
            <a:spLocks noChangeArrowheads="1"/>
          </p:cNvSpPr>
          <p:nvPr/>
        </p:nvSpPr>
        <p:spPr bwMode="auto">
          <a:xfrm>
            <a:off x="3840163" y="6334125"/>
            <a:ext cx="5303837" cy="523875"/>
          </a:xfrm>
          <a:prstGeom prst="rect">
            <a:avLst/>
          </a:prstGeom>
          <a:noFill/>
          <a:ln w="9525">
            <a:noFill/>
            <a:miter lim="800000"/>
            <a:headEnd/>
            <a:tailEnd/>
          </a:ln>
        </p:spPr>
        <p:txBody>
          <a:bodyPr>
            <a:spAutoFit/>
          </a:bodyPr>
          <a:lstStyle/>
          <a:p>
            <a:r>
              <a:rPr lang="es-ES"/>
              <a:t>Explosión de color en la India</a:t>
            </a:r>
          </a:p>
        </p:txBody>
      </p:sp>
      <p:sp>
        <p:nvSpPr>
          <p:cNvPr id="5127" name="Rectangle 7"/>
          <p:cNvSpPr>
            <a:spLocks noChangeArrowheads="1"/>
          </p:cNvSpPr>
          <p:nvPr/>
        </p:nvSpPr>
        <p:spPr bwMode="auto">
          <a:xfrm>
            <a:off x="0" y="0"/>
            <a:ext cx="9144000" cy="954088"/>
          </a:xfrm>
          <a:prstGeom prst="rect">
            <a:avLst/>
          </a:prstGeom>
          <a:noFill/>
          <a:ln w="9525">
            <a:noFill/>
            <a:miter lim="800000"/>
            <a:headEnd/>
            <a:tailEnd/>
          </a:ln>
          <a:effectLst/>
        </p:spPr>
        <p:txBody>
          <a:bodyPr anchor="ctr">
            <a:spAutoFit/>
          </a:bodyPr>
          <a:lstStyle/>
          <a:p>
            <a:pPr algn="just">
              <a:defRPr/>
            </a:pPr>
            <a:r>
              <a:rPr lang="es-ES" dirty="0">
                <a:effectLst>
                  <a:outerShdw blurRad="38100" dist="38100" dir="2700000" algn="tl">
                    <a:srgbClr val="000000">
                      <a:alpha val="43137"/>
                    </a:srgbClr>
                  </a:outerShdw>
                </a:effectLst>
                <a:ea typeface="Times New Roman" pitchFamily="18" charset="0"/>
              </a:rPr>
              <a:t>A medida que los alumnos dejaban el aula,</a:t>
            </a:r>
          </a:p>
          <a:p>
            <a:pPr algn="just">
              <a:defRPr/>
            </a:pPr>
            <a:r>
              <a:rPr lang="es-ES" dirty="0">
                <a:effectLst>
                  <a:outerShdw blurRad="38100" dist="38100" dir="2700000" algn="tl">
                    <a:srgbClr val="000000">
                      <a:alpha val="43137"/>
                    </a:srgbClr>
                  </a:outerShdw>
                </a:effectLst>
                <a:ea typeface="Times New Roman" pitchFamily="18" charset="0"/>
              </a:rPr>
              <a:t> entregaban a la maestra la hoja de papel. </a:t>
            </a:r>
            <a:endParaRPr lang="es-ES" dirty="0">
              <a:effectLst>
                <a:outerShdw blurRad="38100" dist="38100" dir="2700000" algn="tl">
                  <a:srgbClr val="000000">
                    <a:alpha val="43137"/>
                  </a:srgbClr>
                </a:outerShdw>
              </a:effectLst>
              <a:latin typeface="Arial" pitchFamily="34" charset="0"/>
            </a:endParaRPr>
          </a:p>
        </p:txBody>
      </p:sp>
    </p:spTree>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iterate type="lt">
                                    <p:tmAbs val="75"/>
                                  </p:iterate>
                                  <p:childTnLst>
                                    <p:set>
                                      <p:cBhvr>
                                        <p:cTn id="6" dur="1" fill="hold">
                                          <p:stCondLst>
                                            <p:cond delay="74"/>
                                          </p:stCondLst>
                                        </p:cTn>
                                        <p:tgtEl>
                                          <p:spTgt spid="512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26" grpId="0" autoUpdateAnimBg="0"/>
    </p:bld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4382C1"/>
        </a:solidFill>
        <a:effectLst/>
      </p:bgPr>
    </p:bg>
    <p:spTree>
      <p:nvGrpSpPr>
        <p:cNvPr id="1" name=""/>
        <p:cNvGrpSpPr/>
        <p:nvPr/>
      </p:nvGrpSpPr>
      <p:grpSpPr>
        <a:xfrm>
          <a:off x="0" y="0"/>
          <a:ext cx="0" cy="0"/>
          <a:chOff x="0" y="0"/>
          <a:chExt cx="0" cy="0"/>
        </a:xfrm>
      </p:grpSpPr>
      <p:pic>
        <p:nvPicPr>
          <p:cNvPr id="7170" name="Picture 4" descr="castillo en baviera alemania"/>
          <p:cNvPicPr>
            <a:picLocks noChangeAspect="1" noChangeArrowheads="1"/>
          </p:cNvPicPr>
          <p:nvPr/>
        </p:nvPicPr>
        <p:blipFill>
          <a:blip r:embed="rId2"/>
          <a:srcRect t="8008" b="1065"/>
          <a:stretch>
            <a:fillRect/>
          </a:stretch>
        </p:blipFill>
        <p:spPr bwMode="auto">
          <a:xfrm>
            <a:off x="-1588" y="0"/>
            <a:ext cx="9145588" cy="6858000"/>
          </a:xfrm>
          <a:prstGeom prst="rect">
            <a:avLst/>
          </a:prstGeom>
          <a:noFill/>
          <a:ln w="9525">
            <a:noFill/>
            <a:miter lim="800000"/>
            <a:headEnd/>
            <a:tailEnd/>
          </a:ln>
        </p:spPr>
      </p:pic>
      <p:sp>
        <p:nvSpPr>
          <p:cNvPr id="6149" name="Text Box 5"/>
          <p:cNvSpPr txBox="1">
            <a:spLocks noChangeArrowheads="1"/>
          </p:cNvSpPr>
          <p:nvPr/>
        </p:nvSpPr>
        <p:spPr bwMode="auto">
          <a:xfrm>
            <a:off x="3816350" y="6334125"/>
            <a:ext cx="5327650" cy="523875"/>
          </a:xfrm>
          <a:prstGeom prst="rect">
            <a:avLst/>
          </a:prstGeom>
          <a:noFill/>
          <a:ln w="9525">
            <a:noFill/>
            <a:miter lim="800000"/>
            <a:headEnd/>
            <a:tailEnd/>
          </a:ln>
        </p:spPr>
        <p:txBody>
          <a:bodyPr>
            <a:spAutoFit/>
          </a:bodyPr>
          <a:lstStyle/>
          <a:p>
            <a:r>
              <a:rPr lang="es-ES"/>
              <a:t>Castillo hechizado en Baviera</a:t>
            </a:r>
          </a:p>
        </p:txBody>
      </p:sp>
      <p:sp>
        <p:nvSpPr>
          <p:cNvPr id="6" name="5 Rectángulo"/>
          <p:cNvSpPr/>
          <p:nvPr/>
        </p:nvSpPr>
        <p:spPr>
          <a:xfrm>
            <a:off x="0" y="0"/>
            <a:ext cx="9144000" cy="2246313"/>
          </a:xfrm>
          <a:prstGeom prst="rect">
            <a:avLst/>
          </a:prstGeom>
        </p:spPr>
        <p:txBody>
          <a:bodyPr>
            <a:spAutoFit/>
          </a:bodyPr>
          <a:lstStyle/>
          <a:p>
            <a:pPr>
              <a:defRPr/>
            </a:pPr>
            <a:r>
              <a:rPr lang="es-ES" dirty="0">
                <a:effectLst>
                  <a:outerShdw blurRad="38100" dist="38100" dir="2700000" algn="tl">
                    <a:srgbClr val="000000">
                      <a:alpha val="43137"/>
                    </a:srgbClr>
                  </a:outerShdw>
                </a:effectLst>
              </a:rPr>
              <a:t>Durante el fin de semana la maestra escribió el nombre de cada uno de sus alumnos en hojas separadas de papel y copió en ella todas las cosas lindas que cada uno de sus compañeros había escrito acerca de él. </a:t>
            </a:r>
            <a:endParaRPr lang="es-CO" dirty="0">
              <a:effectLst>
                <a:outerShdw blurRad="38100" dist="38100" dir="2700000" algn="tl">
                  <a:srgbClr val="000000">
                    <a:alpha val="43137"/>
                  </a:srgbClr>
                </a:outerShdw>
              </a:effectLst>
            </a:endParaRPr>
          </a:p>
        </p:txBody>
      </p:sp>
    </p:spTree>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grpId="0" nodeType="clickEffect">
                                  <p:stCondLst>
                                    <p:cond delay="0"/>
                                  </p:stCondLst>
                                  <p:iterate type="lt">
                                    <p:tmPct val="10000"/>
                                  </p:iterate>
                                  <p:childTnLst>
                                    <p:set>
                                      <p:cBhvr>
                                        <p:cTn id="6" dur="1" fill="hold">
                                          <p:stCondLst>
                                            <p:cond delay="0"/>
                                          </p:stCondLst>
                                        </p:cTn>
                                        <p:tgtEl>
                                          <p:spTgt spid="6149"/>
                                        </p:tgtEl>
                                        <p:attrNameLst>
                                          <p:attrName>style.visibility</p:attrName>
                                        </p:attrNameLst>
                                      </p:cBhvr>
                                      <p:to>
                                        <p:strVal val="visible"/>
                                      </p:to>
                                    </p:set>
                                    <p:anim by="(-#ppt_w*2)" calcmode="lin" valueType="num">
                                      <p:cBhvr rctx="PPT">
                                        <p:cTn id="7" dur="250" autoRev="1" fill="hold">
                                          <p:stCondLst>
                                            <p:cond delay="0"/>
                                          </p:stCondLst>
                                        </p:cTn>
                                        <p:tgtEl>
                                          <p:spTgt spid="6149"/>
                                        </p:tgtEl>
                                        <p:attrNameLst>
                                          <p:attrName>ppt_w</p:attrName>
                                        </p:attrNameLst>
                                      </p:cBhvr>
                                    </p:anim>
                                    <p:anim by="(#ppt_w*0.50)" calcmode="lin" valueType="num">
                                      <p:cBhvr>
                                        <p:cTn id="8" dur="250" decel="50000" autoRev="1" fill="hold">
                                          <p:stCondLst>
                                            <p:cond delay="0"/>
                                          </p:stCondLst>
                                        </p:cTn>
                                        <p:tgtEl>
                                          <p:spTgt spid="6149"/>
                                        </p:tgtEl>
                                        <p:attrNameLst>
                                          <p:attrName>ppt_x</p:attrName>
                                        </p:attrNameLst>
                                      </p:cBhvr>
                                    </p:anim>
                                    <p:anim from="(-#ppt_h/2)" to="(#ppt_y)" calcmode="lin" valueType="num">
                                      <p:cBhvr>
                                        <p:cTn id="9" dur="500" fill="hold">
                                          <p:stCondLst>
                                            <p:cond delay="0"/>
                                          </p:stCondLst>
                                        </p:cTn>
                                        <p:tgtEl>
                                          <p:spTgt spid="6149"/>
                                        </p:tgtEl>
                                        <p:attrNameLst>
                                          <p:attrName>ppt_y</p:attrName>
                                        </p:attrNameLst>
                                      </p:cBhvr>
                                    </p:anim>
                                    <p:animRot by="21600000">
                                      <p:cBhvr>
                                        <p:cTn id="10" dur="500" fill="hold">
                                          <p:stCondLst>
                                            <p:cond delay="0"/>
                                          </p:stCondLst>
                                        </p:cTn>
                                        <p:tgtEl>
                                          <p:spTgt spid="6149"/>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49" grpId="0"/>
    </p:bld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2B5681"/>
        </a:solidFill>
        <a:effectLst/>
      </p:bgPr>
    </p:bg>
    <p:spTree>
      <p:nvGrpSpPr>
        <p:cNvPr id="1" name=""/>
        <p:cNvGrpSpPr/>
        <p:nvPr/>
      </p:nvGrpSpPr>
      <p:grpSpPr>
        <a:xfrm>
          <a:off x="0" y="0"/>
          <a:ext cx="0" cy="0"/>
          <a:chOff x="0" y="0"/>
          <a:chExt cx="0" cy="0"/>
        </a:xfrm>
      </p:grpSpPr>
      <p:pic>
        <p:nvPicPr>
          <p:cNvPr id="8194" name="Picture 4" descr="tormenta paris"/>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
        <p:nvSpPr>
          <p:cNvPr id="7173" name="Text Box 5"/>
          <p:cNvSpPr txBox="1">
            <a:spLocks noChangeArrowheads="1"/>
          </p:cNvSpPr>
          <p:nvPr/>
        </p:nvSpPr>
        <p:spPr bwMode="auto">
          <a:xfrm>
            <a:off x="3498850" y="6334125"/>
            <a:ext cx="5645150" cy="523875"/>
          </a:xfrm>
          <a:prstGeom prst="rect">
            <a:avLst/>
          </a:prstGeom>
          <a:noFill/>
          <a:ln w="9525">
            <a:noFill/>
            <a:miter lim="800000"/>
            <a:headEnd/>
            <a:tailEnd/>
          </a:ln>
        </p:spPr>
        <p:txBody>
          <a:bodyPr>
            <a:spAutoFit/>
          </a:bodyPr>
          <a:lstStyle/>
          <a:p>
            <a:r>
              <a:rPr lang="es-ES"/>
              <a:t>Atardecer tormentoso en Paris</a:t>
            </a:r>
          </a:p>
        </p:txBody>
      </p:sp>
      <p:sp>
        <p:nvSpPr>
          <p:cNvPr id="8196" name="5 Rectángulo"/>
          <p:cNvSpPr>
            <a:spLocks noChangeArrowheads="1"/>
          </p:cNvSpPr>
          <p:nvPr/>
        </p:nvSpPr>
        <p:spPr bwMode="auto">
          <a:xfrm>
            <a:off x="142875" y="0"/>
            <a:ext cx="8858250" cy="954088"/>
          </a:xfrm>
          <a:prstGeom prst="rect">
            <a:avLst/>
          </a:prstGeom>
          <a:noFill/>
          <a:ln w="9525">
            <a:noFill/>
            <a:miter lim="800000"/>
            <a:headEnd/>
            <a:tailEnd/>
          </a:ln>
        </p:spPr>
        <p:txBody>
          <a:bodyPr>
            <a:spAutoFit/>
          </a:bodyPr>
          <a:lstStyle/>
          <a:p>
            <a:r>
              <a:rPr lang="es-ES"/>
              <a:t>El lunes ella entregó a cada alumno su lista. Casi inmediatamente toda la clase estaba sonriendo. </a:t>
            </a:r>
            <a:endParaRPr lang="es-CO"/>
          </a:p>
        </p:txBody>
      </p:sp>
    </p:spTree>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grpId="0" nodeType="clickEffect">
                                  <p:stCondLst>
                                    <p:cond delay="0"/>
                                  </p:stCondLst>
                                  <p:iterate type="lt">
                                    <p:tmPct val="10000"/>
                                  </p:iterate>
                                  <p:childTnLst>
                                    <p:set>
                                      <p:cBhvr>
                                        <p:cTn id="6" dur="1" fill="hold">
                                          <p:stCondLst>
                                            <p:cond delay="0"/>
                                          </p:stCondLst>
                                        </p:cTn>
                                        <p:tgtEl>
                                          <p:spTgt spid="7173"/>
                                        </p:tgtEl>
                                        <p:attrNameLst>
                                          <p:attrName>style.visibility</p:attrName>
                                        </p:attrNameLst>
                                      </p:cBhvr>
                                      <p:to>
                                        <p:strVal val="visible"/>
                                      </p:to>
                                    </p:set>
                                    <p:anim by="(-#ppt_w*2)" calcmode="lin" valueType="num">
                                      <p:cBhvr rctx="PPT">
                                        <p:cTn id="7" dur="250" autoRev="1" fill="hold">
                                          <p:stCondLst>
                                            <p:cond delay="0"/>
                                          </p:stCondLst>
                                        </p:cTn>
                                        <p:tgtEl>
                                          <p:spTgt spid="7173"/>
                                        </p:tgtEl>
                                        <p:attrNameLst>
                                          <p:attrName>ppt_w</p:attrName>
                                        </p:attrNameLst>
                                      </p:cBhvr>
                                    </p:anim>
                                    <p:anim by="(#ppt_w*0.50)" calcmode="lin" valueType="num">
                                      <p:cBhvr>
                                        <p:cTn id="8" dur="250" decel="50000" autoRev="1" fill="hold">
                                          <p:stCondLst>
                                            <p:cond delay="0"/>
                                          </p:stCondLst>
                                        </p:cTn>
                                        <p:tgtEl>
                                          <p:spTgt spid="7173"/>
                                        </p:tgtEl>
                                        <p:attrNameLst>
                                          <p:attrName>ppt_x</p:attrName>
                                        </p:attrNameLst>
                                      </p:cBhvr>
                                    </p:anim>
                                    <p:anim from="(-#ppt_h/2)" to="(#ppt_y)" calcmode="lin" valueType="num">
                                      <p:cBhvr>
                                        <p:cTn id="9" dur="500" fill="hold">
                                          <p:stCondLst>
                                            <p:cond delay="0"/>
                                          </p:stCondLst>
                                        </p:cTn>
                                        <p:tgtEl>
                                          <p:spTgt spid="7173"/>
                                        </p:tgtEl>
                                        <p:attrNameLst>
                                          <p:attrName>ppt_y</p:attrName>
                                        </p:attrNameLst>
                                      </p:cBhvr>
                                    </p:anim>
                                    <p:animRot by="21600000">
                                      <p:cBhvr>
                                        <p:cTn id="10" dur="500" fill="hold">
                                          <p:stCondLst>
                                            <p:cond delay="0"/>
                                          </p:stCondLst>
                                        </p:cTn>
                                        <p:tgtEl>
                                          <p:spTgt spid="7173"/>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173" grpId="0"/>
    </p:bld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969696"/>
        </a:solidFill>
        <a:effectLst/>
      </p:bgPr>
    </p:bg>
    <p:spTree>
      <p:nvGrpSpPr>
        <p:cNvPr id="1" name=""/>
        <p:cNvGrpSpPr/>
        <p:nvPr/>
      </p:nvGrpSpPr>
      <p:grpSpPr>
        <a:xfrm>
          <a:off x="0" y="0"/>
          <a:ext cx="0" cy="0"/>
          <a:chOff x="0" y="0"/>
          <a:chExt cx="0" cy="0"/>
        </a:xfrm>
      </p:grpSpPr>
      <p:pic>
        <p:nvPicPr>
          <p:cNvPr id="9218" name="Picture 5" descr="antartida"/>
          <p:cNvPicPr>
            <a:picLocks noChangeAspect="1" noChangeArrowheads="1"/>
          </p:cNvPicPr>
          <p:nvPr/>
        </p:nvPicPr>
        <p:blipFill>
          <a:blip r:embed="rId2"/>
          <a:srcRect t="5536" b="2303"/>
          <a:stretch>
            <a:fillRect/>
          </a:stretch>
        </p:blipFill>
        <p:spPr bwMode="auto">
          <a:xfrm>
            <a:off x="0" y="0"/>
            <a:ext cx="9144000" cy="6858000"/>
          </a:xfrm>
          <a:prstGeom prst="rect">
            <a:avLst/>
          </a:prstGeom>
          <a:noFill/>
          <a:ln w="9525">
            <a:noFill/>
            <a:miter lim="800000"/>
            <a:headEnd/>
            <a:tailEnd/>
          </a:ln>
        </p:spPr>
      </p:pic>
      <p:sp>
        <p:nvSpPr>
          <p:cNvPr id="8198" name="Text Box 6"/>
          <p:cNvSpPr txBox="1">
            <a:spLocks noChangeArrowheads="1"/>
          </p:cNvSpPr>
          <p:nvPr/>
        </p:nvSpPr>
        <p:spPr bwMode="auto">
          <a:xfrm>
            <a:off x="5110163" y="6334125"/>
            <a:ext cx="4033837" cy="523875"/>
          </a:xfrm>
          <a:prstGeom prst="rect">
            <a:avLst/>
          </a:prstGeom>
          <a:noFill/>
          <a:ln w="9525">
            <a:noFill/>
            <a:miter lim="800000"/>
            <a:headEnd/>
            <a:tailEnd/>
          </a:ln>
        </p:spPr>
        <p:txBody>
          <a:bodyPr>
            <a:spAutoFit/>
          </a:bodyPr>
          <a:lstStyle/>
          <a:p>
            <a:r>
              <a:rPr lang="es-ES">
                <a:solidFill>
                  <a:srgbClr val="0066FF"/>
                </a:solidFill>
              </a:rPr>
              <a:t>Fiesta en la Antártida</a:t>
            </a:r>
          </a:p>
        </p:txBody>
      </p:sp>
      <p:sp>
        <p:nvSpPr>
          <p:cNvPr id="6" name="5 Rectángulo"/>
          <p:cNvSpPr/>
          <p:nvPr/>
        </p:nvSpPr>
        <p:spPr>
          <a:xfrm>
            <a:off x="0" y="0"/>
            <a:ext cx="9144000" cy="2246313"/>
          </a:xfrm>
          <a:prstGeom prst="rect">
            <a:avLst/>
          </a:prstGeom>
        </p:spPr>
        <p:txBody>
          <a:bodyPr>
            <a:spAutoFit/>
          </a:bodyPr>
          <a:lstStyle/>
          <a:p>
            <a:pPr>
              <a:defRPr/>
            </a:pPr>
            <a:r>
              <a:rPr lang="es-ES" dirty="0">
                <a:solidFill>
                  <a:schemeClr val="accent4">
                    <a:lumMod val="75000"/>
                    <a:lumOff val="25000"/>
                  </a:schemeClr>
                </a:solidFill>
              </a:rPr>
              <a:t>"¿Es verdad?", ella escuchó a alguien diciendo casi como en un susurro. "Yo nunca supe que podía significar algo para alguien", y "Yo no sabía que mis compañeros me querían tanto", eran los comentarios.</a:t>
            </a:r>
            <a:endParaRPr lang="es-CO" dirty="0">
              <a:solidFill>
                <a:schemeClr val="accent4">
                  <a:lumMod val="75000"/>
                  <a:lumOff val="25000"/>
                </a:schemeClr>
              </a:solidFill>
            </a:endParaRPr>
          </a:p>
        </p:txBody>
      </p:sp>
    </p:spTree>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grpId="0" nodeType="clickEffect">
                                  <p:stCondLst>
                                    <p:cond delay="0"/>
                                  </p:stCondLst>
                                  <p:iterate type="lt">
                                    <p:tmPct val="10000"/>
                                  </p:iterate>
                                  <p:childTnLst>
                                    <p:set>
                                      <p:cBhvr>
                                        <p:cTn id="6" dur="1" fill="hold">
                                          <p:stCondLst>
                                            <p:cond delay="0"/>
                                          </p:stCondLst>
                                        </p:cTn>
                                        <p:tgtEl>
                                          <p:spTgt spid="8198"/>
                                        </p:tgtEl>
                                        <p:attrNameLst>
                                          <p:attrName>style.visibility</p:attrName>
                                        </p:attrNameLst>
                                      </p:cBhvr>
                                      <p:to>
                                        <p:strVal val="visible"/>
                                      </p:to>
                                    </p:set>
                                    <p:anim by="(-#ppt_w*2)" calcmode="lin" valueType="num">
                                      <p:cBhvr rctx="PPT">
                                        <p:cTn id="7" dur="250" autoRev="1" fill="hold">
                                          <p:stCondLst>
                                            <p:cond delay="0"/>
                                          </p:stCondLst>
                                        </p:cTn>
                                        <p:tgtEl>
                                          <p:spTgt spid="8198"/>
                                        </p:tgtEl>
                                        <p:attrNameLst>
                                          <p:attrName>ppt_w</p:attrName>
                                        </p:attrNameLst>
                                      </p:cBhvr>
                                    </p:anim>
                                    <p:anim by="(#ppt_w*0.50)" calcmode="lin" valueType="num">
                                      <p:cBhvr>
                                        <p:cTn id="8" dur="250" decel="50000" autoRev="1" fill="hold">
                                          <p:stCondLst>
                                            <p:cond delay="0"/>
                                          </p:stCondLst>
                                        </p:cTn>
                                        <p:tgtEl>
                                          <p:spTgt spid="8198"/>
                                        </p:tgtEl>
                                        <p:attrNameLst>
                                          <p:attrName>ppt_x</p:attrName>
                                        </p:attrNameLst>
                                      </p:cBhvr>
                                    </p:anim>
                                    <p:anim from="(-#ppt_h/2)" to="(#ppt_y)" calcmode="lin" valueType="num">
                                      <p:cBhvr>
                                        <p:cTn id="9" dur="500" fill="hold">
                                          <p:stCondLst>
                                            <p:cond delay="0"/>
                                          </p:stCondLst>
                                        </p:cTn>
                                        <p:tgtEl>
                                          <p:spTgt spid="8198"/>
                                        </p:tgtEl>
                                        <p:attrNameLst>
                                          <p:attrName>ppt_y</p:attrName>
                                        </p:attrNameLst>
                                      </p:cBhvr>
                                    </p:anim>
                                    <p:animRot by="21600000">
                                      <p:cBhvr>
                                        <p:cTn id="10" dur="500" fill="hold">
                                          <p:stCondLst>
                                            <p:cond delay="0"/>
                                          </p:stCondLst>
                                        </p:cTn>
                                        <p:tgtEl>
                                          <p:spTgt spid="8198"/>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198" grpId="0"/>
    </p:bld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5D5DFF"/>
        </a:solidFill>
        <a:effectLst/>
      </p:bgPr>
    </p:bg>
    <p:spTree>
      <p:nvGrpSpPr>
        <p:cNvPr id="1" name=""/>
        <p:cNvGrpSpPr/>
        <p:nvPr/>
      </p:nvGrpSpPr>
      <p:grpSpPr>
        <a:xfrm>
          <a:off x="0" y="0"/>
          <a:ext cx="0" cy="0"/>
          <a:chOff x="0" y="0"/>
          <a:chExt cx="0" cy="0"/>
        </a:xfrm>
      </p:grpSpPr>
      <p:pic>
        <p:nvPicPr>
          <p:cNvPr id="10242" name="Picture 4" descr="bali"/>
          <p:cNvPicPr>
            <a:picLocks noChangeAspect="1" noChangeArrowheads="1"/>
          </p:cNvPicPr>
          <p:nvPr/>
        </p:nvPicPr>
        <p:blipFill>
          <a:blip r:embed="rId2"/>
          <a:srcRect t="9061"/>
          <a:stretch>
            <a:fillRect/>
          </a:stretch>
        </p:blipFill>
        <p:spPr bwMode="auto">
          <a:xfrm>
            <a:off x="0" y="0"/>
            <a:ext cx="9144000" cy="6858000"/>
          </a:xfrm>
          <a:prstGeom prst="rect">
            <a:avLst/>
          </a:prstGeom>
          <a:noFill/>
          <a:ln w="9525">
            <a:noFill/>
            <a:miter lim="800000"/>
            <a:headEnd/>
            <a:tailEnd/>
          </a:ln>
        </p:spPr>
      </p:pic>
      <p:sp>
        <p:nvSpPr>
          <p:cNvPr id="9221" name="Text Box 5"/>
          <p:cNvSpPr txBox="1">
            <a:spLocks noChangeArrowheads="1"/>
          </p:cNvSpPr>
          <p:nvPr/>
        </p:nvSpPr>
        <p:spPr bwMode="auto">
          <a:xfrm>
            <a:off x="6284913" y="6334125"/>
            <a:ext cx="2859087" cy="523875"/>
          </a:xfrm>
          <a:prstGeom prst="rect">
            <a:avLst/>
          </a:prstGeom>
          <a:noFill/>
          <a:ln w="9525">
            <a:noFill/>
            <a:miter lim="800000"/>
            <a:headEnd/>
            <a:tailEnd/>
          </a:ln>
        </p:spPr>
        <p:txBody>
          <a:bodyPr>
            <a:spAutoFit/>
          </a:bodyPr>
          <a:lstStyle/>
          <a:p>
            <a:r>
              <a:rPr lang="es-ES"/>
              <a:t>Placidez en Bali</a:t>
            </a:r>
          </a:p>
        </p:txBody>
      </p:sp>
      <p:sp>
        <p:nvSpPr>
          <p:cNvPr id="6" name="5 Rectángulo"/>
          <p:cNvSpPr/>
          <p:nvPr/>
        </p:nvSpPr>
        <p:spPr>
          <a:xfrm>
            <a:off x="0" y="0"/>
            <a:ext cx="9144000" cy="1816100"/>
          </a:xfrm>
          <a:prstGeom prst="rect">
            <a:avLst/>
          </a:prstGeom>
        </p:spPr>
        <p:txBody>
          <a:bodyPr>
            <a:spAutoFit/>
          </a:bodyPr>
          <a:lstStyle/>
          <a:p>
            <a:pPr>
              <a:defRPr/>
            </a:pPr>
            <a:r>
              <a:rPr lang="es-ES" dirty="0">
                <a:effectLst>
                  <a:outerShdw blurRad="38100" dist="38100" dir="2700000" algn="tl">
                    <a:srgbClr val="000000">
                      <a:alpha val="43137"/>
                    </a:srgbClr>
                  </a:outerShdw>
                </a:effectLst>
              </a:rPr>
              <a:t>Nadie volvió a mencionar aquellos papeles en clase. La maestra nunca supo si ellos comentaron su contenido con alguno de sus compañeros o con sus padres, pero eso no era lo importante.</a:t>
            </a:r>
            <a:endParaRPr lang="es-CO" dirty="0">
              <a:effectLst>
                <a:outerShdw blurRad="38100" dist="38100" dir="2700000" algn="tl">
                  <a:srgbClr val="000000">
                    <a:alpha val="43137"/>
                  </a:srgbClr>
                </a:outerShdw>
              </a:effectLst>
            </a:endParaRPr>
          </a:p>
        </p:txBody>
      </p:sp>
    </p:spTree>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grpId="0" nodeType="clickEffect">
                                  <p:stCondLst>
                                    <p:cond delay="0"/>
                                  </p:stCondLst>
                                  <p:iterate type="lt">
                                    <p:tmPct val="10000"/>
                                  </p:iterate>
                                  <p:childTnLst>
                                    <p:set>
                                      <p:cBhvr>
                                        <p:cTn id="6" dur="1" fill="hold">
                                          <p:stCondLst>
                                            <p:cond delay="0"/>
                                          </p:stCondLst>
                                        </p:cTn>
                                        <p:tgtEl>
                                          <p:spTgt spid="9221"/>
                                        </p:tgtEl>
                                        <p:attrNameLst>
                                          <p:attrName>style.visibility</p:attrName>
                                        </p:attrNameLst>
                                      </p:cBhvr>
                                      <p:to>
                                        <p:strVal val="visible"/>
                                      </p:to>
                                    </p:set>
                                    <p:anim by="(-#ppt_w*2)" calcmode="lin" valueType="num">
                                      <p:cBhvr rctx="PPT">
                                        <p:cTn id="7" dur="250" autoRev="1" fill="hold">
                                          <p:stCondLst>
                                            <p:cond delay="0"/>
                                          </p:stCondLst>
                                        </p:cTn>
                                        <p:tgtEl>
                                          <p:spTgt spid="9221"/>
                                        </p:tgtEl>
                                        <p:attrNameLst>
                                          <p:attrName>ppt_w</p:attrName>
                                        </p:attrNameLst>
                                      </p:cBhvr>
                                    </p:anim>
                                    <p:anim by="(#ppt_w*0.50)" calcmode="lin" valueType="num">
                                      <p:cBhvr>
                                        <p:cTn id="8" dur="250" decel="50000" autoRev="1" fill="hold">
                                          <p:stCondLst>
                                            <p:cond delay="0"/>
                                          </p:stCondLst>
                                        </p:cTn>
                                        <p:tgtEl>
                                          <p:spTgt spid="9221"/>
                                        </p:tgtEl>
                                        <p:attrNameLst>
                                          <p:attrName>ppt_x</p:attrName>
                                        </p:attrNameLst>
                                      </p:cBhvr>
                                    </p:anim>
                                    <p:anim from="(-#ppt_h/2)" to="(#ppt_y)" calcmode="lin" valueType="num">
                                      <p:cBhvr>
                                        <p:cTn id="9" dur="500" fill="hold">
                                          <p:stCondLst>
                                            <p:cond delay="0"/>
                                          </p:stCondLst>
                                        </p:cTn>
                                        <p:tgtEl>
                                          <p:spTgt spid="9221"/>
                                        </p:tgtEl>
                                        <p:attrNameLst>
                                          <p:attrName>ppt_y</p:attrName>
                                        </p:attrNameLst>
                                      </p:cBhvr>
                                    </p:anim>
                                    <p:animRot by="21600000">
                                      <p:cBhvr>
                                        <p:cTn id="10" dur="500" fill="hold">
                                          <p:stCondLst>
                                            <p:cond delay="0"/>
                                          </p:stCondLst>
                                        </p:cTn>
                                        <p:tgtEl>
                                          <p:spTgt spid="9221"/>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221" grpId="0"/>
    </p:bld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AC5600"/>
        </a:solidFill>
        <a:effectLst/>
      </p:bgPr>
    </p:bg>
    <p:spTree>
      <p:nvGrpSpPr>
        <p:cNvPr id="1" name=""/>
        <p:cNvGrpSpPr/>
        <p:nvPr/>
      </p:nvGrpSpPr>
      <p:grpSpPr>
        <a:xfrm>
          <a:off x="0" y="0"/>
          <a:ext cx="0" cy="0"/>
          <a:chOff x="0" y="0"/>
          <a:chExt cx="0" cy="0"/>
        </a:xfrm>
      </p:grpSpPr>
      <p:pic>
        <p:nvPicPr>
          <p:cNvPr id="11266" name="Picture 4" descr="estocolmo"/>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
        <p:nvSpPr>
          <p:cNvPr id="10245" name="Text Box 5"/>
          <p:cNvSpPr txBox="1">
            <a:spLocks noChangeArrowheads="1"/>
          </p:cNvSpPr>
          <p:nvPr/>
        </p:nvSpPr>
        <p:spPr bwMode="auto">
          <a:xfrm>
            <a:off x="3946525" y="6334125"/>
            <a:ext cx="5197475" cy="523875"/>
          </a:xfrm>
          <a:prstGeom prst="rect">
            <a:avLst/>
          </a:prstGeom>
          <a:noFill/>
          <a:ln w="9525">
            <a:noFill/>
            <a:miter lim="800000"/>
            <a:headEnd/>
            <a:tailEnd/>
          </a:ln>
        </p:spPr>
        <p:txBody>
          <a:bodyPr>
            <a:spAutoFit/>
          </a:bodyPr>
          <a:lstStyle/>
          <a:p>
            <a:r>
              <a:rPr lang="es-ES"/>
              <a:t>Copos de nieve en Estocolmo</a:t>
            </a:r>
          </a:p>
        </p:txBody>
      </p:sp>
      <p:sp>
        <p:nvSpPr>
          <p:cNvPr id="6" name="5 Rectángulo"/>
          <p:cNvSpPr/>
          <p:nvPr/>
        </p:nvSpPr>
        <p:spPr>
          <a:xfrm>
            <a:off x="0" y="0"/>
            <a:ext cx="9144000" cy="1384300"/>
          </a:xfrm>
          <a:prstGeom prst="rect">
            <a:avLst/>
          </a:prstGeom>
        </p:spPr>
        <p:txBody>
          <a:bodyPr>
            <a:spAutoFit/>
          </a:bodyPr>
          <a:lstStyle/>
          <a:p>
            <a:pPr>
              <a:defRPr/>
            </a:pPr>
            <a:r>
              <a:rPr lang="es-ES" dirty="0">
                <a:effectLst>
                  <a:outerShdw blurRad="38100" dist="38100" dir="2700000" algn="tl">
                    <a:srgbClr val="000000">
                      <a:alpha val="43137"/>
                    </a:srgbClr>
                  </a:outerShdw>
                </a:effectLst>
              </a:rPr>
              <a:t>El ejercicio había cumplido su propósito. Los alumnos estaban felices consigo mismos y con sus compañeros.</a:t>
            </a:r>
            <a:endParaRPr lang="es-CO" dirty="0">
              <a:effectLst>
                <a:outerShdw blurRad="38100" dist="38100" dir="2700000" algn="tl">
                  <a:srgbClr val="000000">
                    <a:alpha val="43137"/>
                  </a:srgbClr>
                </a:outerShdw>
              </a:effectLst>
            </a:endParaRPr>
          </a:p>
        </p:txBody>
      </p:sp>
    </p:spTree>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grpId="0" nodeType="clickEffect">
                                  <p:stCondLst>
                                    <p:cond delay="0"/>
                                  </p:stCondLst>
                                  <p:iterate type="lt">
                                    <p:tmPct val="10000"/>
                                  </p:iterate>
                                  <p:childTnLst>
                                    <p:set>
                                      <p:cBhvr>
                                        <p:cTn id="6" dur="1" fill="hold">
                                          <p:stCondLst>
                                            <p:cond delay="0"/>
                                          </p:stCondLst>
                                        </p:cTn>
                                        <p:tgtEl>
                                          <p:spTgt spid="10245"/>
                                        </p:tgtEl>
                                        <p:attrNameLst>
                                          <p:attrName>style.visibility</p:attrName>
                                        </p:attrNameLst>
                                      </p:cBhvr>
                                      <p:to>
                                        <p:strVal val="visible"/>
                                      </p:to>
                                    </p:set>
                                    <p:anim by="(-#ppt_w*2)" calcmode="lin" valueType="num">
                                      <p:cBhvr rctx="PPT">
                                        <p:cTn id="7" dur="250" autoRev="1" fill="hold">
                                          <p:stCondLst>
                                            <p:cond delay="0"/>
                                          </p:stCondLst>
                                        </p:cTn>
                                        <p:tgtEl>
                                          <p:spTgt spid="10245"/>
                                        </p:tgtEl>
                                        <p:attrNameLst>
                                          <p:attrName>ppt_w</p:attrName>
                                        </p:attrNameLst>
                                      </p:cBhvr>
                                    </p:anim>
                                    <p:anim by="(#ppt_w*0.50)" calcmode="lin" valueType="num">
                                      <p:cBhvr>
                                        <p:cTn id="8" dur="250" decel="50000" autoRev="1" fill="hold">
                                          <p:stCondLst>
                                            <p:cond delay="0"/>
                                          </p:stCondLst>
                                        </p:cTn>
                                        <p:tgtEl>
                                          <p:spTgt spid="10245"/>
                                        </p:tgtEl>
                                        <p:attrNameLst>
                                          <p:attrName>ppt_x</p:attrName>
                                        </p:attrNameLst>
                                      </p:cBhvr>
                                    </p:anim>
                                    <p:anim from="(-#ppt_h/2)" to="(#ppt_y)" calcmode="lin" valueType="num">
                                      <p:cBhvr>
                                        <p:cTn id="9" dur="500" fill="hold">
                                          <p:stCondLst>
                                            <p:cond delay="0"/>
                                          </p:stCondLst>
                                        </p:cTn>
                                        <p:tgtEl>
                                          <p:spTgt spid="10245"/>
                                        </p:tgtEl>
                                        <p:attrNameLst>
                                          <p:attrName>ppt_y</p:attrName>
                                        </p:attrNameLst>
                                      </p:cBhvr>
                                    </p:anim>
                                    <p:animRot by="21600000">
                                      <p:cBhvr>
                                        <p:cTn id="10" dur="500" fill="hold">
                                          <p:stCondLst>
                                            <p:cond delay="0"/>
                                          </p:stCondLst>
                                        </p:cTn>
                                        <p:tgtEl>
                                          <p:spTgt spid="10245"/>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45" grpId="0"/>
    </p:bld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rgbClr val="0055D2"/>
        </a:solidFill>
        <a:effectLst/>
      </p:bgPr>
    </p:bg>
    <p:spTree>
      <p:nvGrpSpPr>
        <p:cNvPr id="1" name=""/>
        <p:cNvGrpSpPr/>
        <p:nvPr/>
      </p:nvGrpSpPr>
      <p:grpSpPr>
        <a:xfrm>
          <a:off x="0" y="0"/>
          <a:ext cx="0" cy="0"/>
          <a:chOff x="0" y="0"/>
          <a:chExt cx="0" cy="0"/>
        </a:xfrm>
      </p:grpSpPr>
      <p:pic>
        <p:nvPicPr>
          <p:cNvPr id="12290" name="Picture 4" descr="ballenas argentina"/>
          <p:cNvPicPr>
            <a:picLocks noChangeAspect="1" noChangeArrowheads="1"/>
          </p:cNvPicPr>
          <p:nvPr/>
        </p:nvPicPr>
        <p:blipFill>
          <a:blip r:embed="rId2"/>
          <a:srcRect t="9581" b="2090"/>
          <a:stretch>
            <a:fillRect/>
          </a:stretch>
        </p:blipFill>
        <p:spPr bwMode="auto">
          <a:xfrm>
            <a:off x="0" y="0"/>
            <a:ext cx="9144000" cy="6858000"/>
          </a:xfrm>
          <a:prstGeom prst="rect">
            <a:avLst/>
          </a:prstGeom>
          <a:noFill/>
          <a:ln w="9525">
            <a:noFill/>
            <a:miter lim="800000"/>
            <a:headEnd/>
            <a:tailEnd/>
          </a:ln>
        </p:spPr>
      </p:pic>
      <p:sp>
        <p:nvSpPr>
          <p:cNvPr id="12293" name="Text Box 5"/>
          <p:cNvSpPr txBox="1">
            <a:spLocks noChangeArrowheads="1"/>
          </p:cNvSpPr>
          <p:nvPr/>
        </p:nvSpPr>
        <p:spPr bwMode="auto">
          <a:xfrm>
            <a:off x="2878138" y="6334125"/>
            <a:ext cx="6265862" cy="523875"/>
          </a:xfrm>
          <a:prstGeom prst="rect">
            <a:avLst/>
          </a:prstGeom>
          <a:noFill/>
          <a:ln w="9525">
            <a:noFill/>
            <a:miter lim="800000"/>
            <a:headEnd/>
            <a:tailEnd/>
          </a:ln>
        </p:spPr>
        <p:txBody>
          <a:bodyPr>
            <a:spAutoFit/>
          </a:bodyPr>
          <a:lstStyle/>
          <a:p>
            <a:r>
              <a:rPr lang="es-ES"/>
              <a:t>Ballenas retozando en La Patagonia</a:t>
            </a:r>
          </a:p>
        </p:txBody>
      </p:sp>
      <p:sp>
        <p:nvSpPr>
          <p:cNvPr id="6" name="5 Rectángulo"/>
          <p:cNvSpPr/>
          <p:nvPr/>
        </p:nvSpPr>
        <p:spPr>
          <a:xfrm>
            <a:off x="0" y="0"/>
            <a:ext cx="9144000" cy="1816100"/>
          </a:xfrm>
          <a:prstGeom prst="rect">
            <a:avLst/>
          </a:prstGeom>
        </p:spPr>
        <p:txBody>
          <a:bodyPr>
            <a:spAutoFit/>
          </a:bodyPr>
          <a:lstStyle/>
          <a:p>
            <a:pPr>
              <a:defRPr/>
            </a:pPr>
            <a:r>
              <a:rPr lang="es-ES" dirty="0">
                <a:effectLst>
                  <a:outerShdw blurRad="38100" dist="38100" dir="2700000" algn="tl">
                    <a:srgbClr val="000000">
                      <a:alpha val="43137"/>
                    </a:srgbClr>
                  </a:outerShdw>
                </a:effectLst>
              </a:rPr>
              <a:t>Aquel grupo de alumnos siguió adelante y progresó. Varios años más tarde uno de los estudiantes fue muerto en Vietnam y la maestra asistió a su funeral. </a:t>
            </a:r>
            <a:endParaRPr lang="es-CO" dirty="0">
              <a:effectLst>
                <a:outerShdw blurRad="38100" dist="38100" dir="2700000" algn="tl">
                  <a:srgbClr val="000000">
                    <a:alpha val="43137"/>
                  </a:srgbClr>
                </a:outerShdw>
              </a:effectLst>
            </a:endParaRPr>
          </a:p>
        </p:txBody>
      </p:sp>
    </p:spTree>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grpId="0" nodeType="clickEffect">
                                  <p:stCondLst>
                                    <p:cond delay="0"/>
                                  </p:stCondLst>
                                  <p:iterate type="lt">
                                    <p:tmPct val="10000"/>
                                  </p:iterate>
                                  <p:childTnLst>
                                    <p:set>
                                      <p:cBhvr>
                                        <p:cTn id="6" dur="1" fill="hold">
                                          <p:stCondLst>
                                            <p:cond delay="0"/>
                                          </p:stCondLst>
                                        </p:cTn>
                                        <p:tgtEl>
                                          <p:spTgt spid="12293"/>
                                        </p:tgtEl>
                                        <p:attrNameLst>
                                          <p:attrName>style.visibility</p:attrName>
                                        </p:attrNameLst>
                                      </p:cBhvr>
                                      <p:to>
                                        <p:strVal val="visible"/>
                                      </p:to>
                                    </p:set>
                                    <p:anim by="(-#ppt_w*2)" calcmode="lin" valueType="num">
                                      <p:cBhvr rctx="PPT">
                                        <p:cTn id="7" dur="250" autoRev="1" fill="hold">
                                          <p:stCondLst>
                                            <p:cond delay="0"/>
                                          </p:stCondLst>
                                        </p:cTn>
                                        <p:tgtEl>
                                          <p:spTgt spid="12293"/>
                                        </p:tgtEl>
                                        <p:attrNameLst>
                                          <p:attrName>ppt_w</p:attrName>
                                        </p:attrNameLst>
                                      </p:cBhvr>
                                    </p:anim>
                                    <p:anim by="(#ppt_w*0.50)" calcmode="lin" valueType="num">
                                      <p:cBhvr>
                                        <p:cTn id="8" dur="250" decel="50000" autoRev="1" fill="hold">
                                          <p:stCondLst>
                                            <p:cond delay="0"/>
                                          </p:stCondLst>
                                        </p:cTn>
                                        <p:tgtEl>
                                          <p:spTgt spid="12293"/>
                                        </p:tgtEl>
                                        <p:attrNameLst>
                                          <p:attrName>ppt_x</p:attrName>
                                        </p:attrNameLst>
                                      </p:cBhvr>
                                    </p:anim>
                                    <p:anim from="(-#ppt_h/2)" to="(#ppt_y)" calcmode="lin" valueType="num">
                                      <p:cBhvr>
                                        <p:cTn id="9" dur="500" fill="hold">
                                          <p:stCondLst>
                                            <p:cond delay="0"/>
                                          </p:stCondLst>
                                        </p:cTn>
                                        <p:tgtEl>
                                          <p:spTgt spid="12293"/>
                                        </p:tgtEl>
                                        <p:attrNameLst>
                                          <p:attrName>ppt_y</p:attrName>
                                        </p:attrNameLst>
                                      </p:cBhvr>
                                    </p:anim>
                                    <p:animRot by="21600000">
                                      <p:cBhvr>
                                        <p:cTn id="10" dur="500" fill="hold">
                                          <p:stCondLst>
                                            <p:cond delay="0"/>
                                          </p:stCondLst>
                                        </p:cTn>
                                        <p:tgtEl>
                                          <p:spTgt spid="12293"/>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293" grpId="0"/>
    </p:bld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FF9900"/>
        </a:solidFill>
        <a:effectLst/>
      </p:bgPr>
    </p:bg>
    <p:spTree>
      <p:nvGrpSpPr>
        <p:cNvPr id="1" name=""/>
        <p:cNvGrpSpPr/>
        <p:nvPr/>
      </p:nvGrpSpPr>
      <p:grpSpPr>
        <a:xfrm>
          <a:off x="0" y="0"/>
          <a:ext cx="0" cy="0"/>
          <a:chOff x="0" y="0"/>
          <a:chExt cx="0" cy="0"/>
        </a:xfrm>
      </p:grpSpPr>
      <p:pic>
        <p:nvPicPr>
          <p:cNvPr id="13314" name="Picture 4" descr="Imagen1bb"/>
          <p:cNvPicPr>
            <a:picLocks noChangeAspect="1" noChangeArrowheads="1"/>
          </p:cNvPicPr>
          <p:nvPr/>
        </p:nvPicPr>
        <p:blipFill>
          <a:blip r:embed="rId2"/>
          <a:srcRect t="9052"/>
          <a:stretch>
            <a:fillRect/>
          </a:stretch>
        </p:blipFill>
        <p:spPr bwMode="auto">
          <a:xfrm>
            <a:off x="0" y="0"/>
            <a:ext cx="9144000" cy="6858000"/>
          </a:xfrm>
          <a:prstGeom prst="rect">
            <a:avLst/>
          </a:prstGeom>
          <a:noFill/>
          <a:ln w="9525">
            <a:noFill/>
            <a:miter lim="800000"/>
            <a:headEnd/>
            <a:tailEnd/>
          </a:ln>
        </p:spPr>
      </p:pic>
      <p:sp>
        <p:nvSpPr>
          <p:cNvPr id="14341" name="Text Box 5"/>
          <p:cNvSpPr txBox="1">
            <a:spLocks noChangeArrowheads="1"/>
          </p:cNvSpPr>
          <p:nvPr/>
        </p:nvSpPr>
        <p:spPr bwMode="auto">
          <a:xfrm>
            <a:off x="3024188" y="6334125"/>
            <a:ext cx="6119812" cy="523875"/>
          </a:xfrm>
          <a:prstGeom prst="rect">
            <a:avLst/>
          </a:prstGeom>
          <a:noFill/>
          <a:ln w="9525">
            <a:noFill/>
            <a:miter lim="800000"/>
            <a:headEnd/>
            <a:tailEnd/>
          </a:ln>
        </p:spPr>
        <p:txBody>
          <a:bodyPr>
            <a:spAutoFit/>
          </a:bodyPr>
          <a:lstStyle/>
          <a:p>
            <a:r>
              <a:rPr lang="es-ES"/>
              <a:t>Cristo desafiando a la luna en Río</a:t>
            </a:r>
          </a:p>
        </p:txBody>
      </p:sp>
      <p:sp>
        <p:nvSpPr>
          <p:cNvPr id="14342" name="Rectangle 6"/>
          <p:cNvSpPr>
            <a:spLocks noChangeArrowheads="1"/>
          </p:cNvSpPr>
          <p:nvPr/>
        </p:nvSpPr>
        <p:spPr bwMode="auto">
          <a:xfrm>
            <a:off x="0" y="0"/>
            <a:ext cx="9144000" cy="2678113"/>
          </a:xfrm>
          <a:prstGeom prst="rect">
            <a:avLst/>
          </a:prstGeom>
          <a:noFill/>
          <a:ln w="9525">
            <a:noFill/>
            <a:miter lim="800000"/>
            <a:headEnd/>
            <a:tailEnd/>
          </a:ln>
          <a:effectLst/>
        </p:spPr>
        <p:txBody>
          <a:bodyPr anchor="ctr">
            <a:spAutoFit/>
          </a:bodyPr>
          <a:lstStyle/>
          <a:p>
            <a:pPr algn="just">
              <a:defRPr/>
            </a:pPr>
            <a:r>
              <a:rPr lang="es-ES" dirty="0">
                <a:solidFill>
                  <a:schemeClr val="bg1">
                    <a:lumMod val="95000"/>
                  </a:schemeClr>
                </a:solidFill>
                <a:effectLst>
                  <a:outerShdw blurRad="38100" dist="38100" dir="2700000" algn="tl">
                    <a:srgbClr val="000000">
                      <a:alpha val="43137"/>
                    </a:srgbClr>
                  </a:outerShdw>
                </a:effectLst>
                <a:ea typeface="Times New Roman" pitchFamily="18" charset="0"/>
              </a:rPr>
              <a:t>Ella nunca antes había visto a un soldado en su ataúd militar.  El se veía tan bonito y tan maduro. La iglesia estaba llena con sus amigos.</a:t>
            </a:r>
          </a:p>
          <a:p>
            <a:pPr algn="just">
              <a:defRPr/>
            </a:pPr>
            <a:r>
              <a:rPr lang="es-ES" dirty="0">
                <a:solidFill>
                  <a:schemeClr val="bg1">
                    <a:lumMod val="95000"/>
                  </a:schemeClr>
                </a:solidFill>
                <a:effectLst>
                  <a:outerShdw blurRad="38100" dist="38100" dir="2700000" algn="tl">
                    <a:srgbClr val="000000">
                      <a:alpha val="43137"/>
                    </a:srgbClr>
                  </a:outerShdw>
                </a:effectLst>
                <a:ea typeface="Times New Roman" pitchFamily="18" charset="0"/>
              </a:rPr>
              <a:t>Uno a uno de aquellos que tanto lo apreciaban caminaron silenciosamente para darle una última mirada. </a:t>
            </a:r>
            <a:endParaRPr lang="es-ES" dirty="0">
              <a:solidFill>
                <a:schemeClr val="bg1">
                  <a:lumMod val="95000"/>
                </a:schemeClr>
              </a:solidFill>
              <a:effectLst>
                <a:outerShdw blurRad="38100" dist="38100" dir="2700000" algn="tl">
                  <a:srgbClr val="000000">
                    <a:alpha val="43137"/>
                  </a:srgbClr>
                </a:outerShdw>
              </a:effectLst>
              <a:latin typeface="Arial" pitchFamily="34" charset="0"/>
            </a:endParaRPr>
          </a:p>
        </p:txBody>
      </p:sp>
    </p:spTree>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iterate type="lt">
                                    <p:tmAbs val="75"/>
                                  </p:iterate>
                                  <p:childTnLst>
                                    <p:set>
                                      <p:cBhvr>
                                        <p:cTn id="6" dur="1" fill="hold">
                                          <p:stCondLst>
                                            <p:cond delay="74"/>
                                          </p:stCondLst>
                                        </p:cTn>
                                        <p:tgtEl>
                                          <p:spTgt spid="1434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341" grpId="0" autoUpdateAnimBg="0"/>
    </p:bldLst>
  </p:timing>
</p:sld>
</file>

<file path=ppt/slides/slide13.xml><?xml version="1.0" encoding="utf-8"?>
<p:sld xmlns:a="http://schemas.openxmlformats.org/drawingml/2006/main" xmlns:r="http://schemas.openxmlformats.org/officeDocument/2006/relationships" xmlns:p="http://schemas.openxmlformats.org/presentationml/2006/main">
  <p:cSld>
    <p:bg>
      <p:bgPr>
        <a:solidFill>
          <a:srgbClr val="1950FF"/>
        </a:solidFill>
        <a:effectLst/>
      </p:bgPr>
    </p:bg>
    <p:spTree>
      <p:nvGrpSpPr>
        <p:cNvPr id="1" name=""/>
        <p:cNvGrpSpPr/>
        <p:nvPr/>
      </p:nvGrpSpPr>
      <p:grpSpPr>
        <a:xfrm>
          <a:off x="0" y="0"/>
          <a:ext cx="0" cy="0"/>
          <a:chOff x="0" y="0"/>
          <a:chExt cx="0" cy="0"/>
        </a:xfrm>
      </p:grpSpPr>
      <p:pic>
        <p:nvPicPr>
          <p:cNvPr id="14338" name="Picture 4" descr="sal en uyuni"/>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
        <p:nvSpPr>
          <p:cNvPr id="17413" name="Text Box 5"/>
          <p:cNvSpPr txBox="1">
            <a:spLocks noChangeArrowheads="1"/>
          </p:cNvSpPr>
          <p:nvPr/>
        </p:nvSpPr>
        <p:spPr bwMode="auto">
          <a:xfrm>
            <a:off x="2857500" y="6334125"/>
            <a:ext cx="6286500" cy="523875"/>
          </a:xfrm>
          <a:prstGeom prst="rect">
            <a:avLst/>
          </a:prstGeom>
          <a:noFill/>
          <a:ln w="9525">
            <a:noFill/>
            <a:miter lim="800000"/>
            <a:headEnd/>
            <a:tailEnd/>
          </a:ln>
        </p:spPr>
        <p:txBody>
          <a:bodyPr>
            <a:spAutoFit/>
          </a:bodyPr>
          <a:lstStyle/>
          <a:p>
            <a:r>
              <a:rPr lang="es-ES">
                <a:solidFill>
                  <a:srgbClr val="0066FF"/>
                </a:solidFill>
              </a:rPr>
              <a:t>Deslizándose sobre la sal en Bolivia</a:t>
            </a:r>
          </a:p>
        </p:txBody>
      </p:sp>
      <p:sp>
        <p:nvSpPr>
          <p:cNvPr id="17414" name="Rectangle 6"/>
          <p:cNvSpPr>
            <a:spLocks noChangeArrowheads="1"/>
          </p:cNvSpPr>
          <p:nvPr/>
        </p:nvSpPr>
        <p:spPr bwMode="auto">
          <a:xfrm>
            <a:off x="0" y="0"/>
            <a:ext cx="9144000" cy="2246313"/>
          </a:xfrm>
          <a:prstGeom prst="rect">
            <a:avLst/>
          </a:prstGeom>
          <a:noFill/>
          <a:ln w="9525">
            <a:noFill/>
            <a:miter lim="800000"/>
            <a:headEnd/>
            <a:tailEnd/>
          </a:ln>
          <a:effectLst/>
        </p:spPr>
        <p:txBody>
          <a:bodyPr anchor="ctr">
            <a:spAutoFit/>
          </a:bodyPr>
          <a:lstStyle/>
          <a:p>
            <a:pPr algn="just">
              <a:defRPr/>
            </a:pPr>
            <a:r>
              <a:rPr lang="es-ES" b="0" dirty="0">
                <a:effectLst>
                  <a:outerShdw blurRad="38100" dist="38100" dir="2700000" algn="tl">
                    <a:srgbClr val="000000">
                      <a:alpha val="43137"/>
                    </a:srgbClr>
                  </a:outerShdw>
                </a:effectLst>
                <a:ea typeface="Times New Roman" pitchFamily="18" charset="0"/>
              </a:rPr>
              <a:t>La maestra fue la última en acercarse al ataúd. Mientras estaba allí, uno de los soldados que actuaba como guardia de honor se acercó a ella y le preguntó:</a:t>
            </a:r>
          </a:p>
          <a:p>
            <a:pPr algn="just">
              <a:defRPr/>
            </a:pPr>
            <a:r>
              <a:rPr lang="es-ES" b="0" dirty="0">
                <a:effectLst>
                  <a:outerShdw blurRad="38100" dist="38100" dir="2700000" algn="tl">
                    <a:srgbClr val="000000">
                      <a:alpha val="43137"/>
                    </a:srgbClr>
                  </a:outerShdw>
                </a:effectLst>
                <a:ea typeface="Times New Roman" pitchFamily="18" charset="0"/>
              </a:rPr>
              <a:t> "¿Era usted la profesora de matemáticas de Marcos"?. Ella balbució: "Sí". </a:t>
            </a:r>
            <a:endParaRPr lang="es-ES" b="0" dirty="0">
              <a:effectLst>
                <a:outerShdw blurRad="38100" dist="38100" dir="2700000" algn="tl">
                  <a:srgbClr val="000000">
                    <a:alpha val="43137"/>
                  </a:srgbClr>
                </a:outerShdw>
              </a:effectLst>
              <a:latin typeface="Arial" pitchFamily="34" charset="0"/>
            </a:endParaRPr>
          </a:p>
        </p:txBody>
      </p:sp>
    </p:spTree>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iterate type="lt">
                                    <p:tmAbs val="75"/>
                                  </p:iterate>
                                  <p:childTnLst>
                                    <p:set>
                                      <p:cBhvr>
                                        <p:cTn id="6" dur="1" fill="hold">
                                          <p:stCondLst>
                                            <p:cond delay="74"/>
                                          </p:stCondLst>
                                        </p:cTn>
                                        <p:tgtEl>
                                          <p:spTgt spid="1741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413" grpId="0" autoUpdateAnimBg="0"/>
    </p:bldLst>
  </p:timing>
</p:sld>
</file>

<file path=ppt/slides/slide14.xml><?xml version="1.0" encoding="utf-8"?>
<p:sld xmlns:a="http://schemas.openxmlformats.org/drawingml/2006/main" xmlns:r="http://schemas.openxmlformats.org/officeDocument/2006/relationships" xmlns:p="http://schemas.openxmlformats.org/presentationml/2006/main">
  <p:cSld>
    <p:bg>
      <p:bgPr>
        <a:solidFill>
          <a:srgbClr val="004182"/>
        </a:solidFill>
        <a:effectLst/>
      </p:bgPr>
    </p:bg>
    <p:spTree>
      <p:nvGrpSpPr>
        <p:cNvPr id="1" name=""/>
        <p:cNvGrpSpPr/>
        <p:nvPr/>
      </p:nvGrpSpPr>
      <p:grpSpPr>
        <a:xfrm>
          <a:off x="0" y="0"/>
          <a:ext cx="0" cy="0"/>
          <a:chOff x="0" y="0"/>
          <a:chExt cx="0" cy="0"/>
        </a:xfrm>
      </p:grpSpPr>
      <p:pic>
        <p:nvPicPr>
          <p:cNvPr id="15362" name="Picture 4" descr="alpes"/>
          <p:cNvPicPr>
            <a:picLocks noChangeAspect="1" noChangeArrowheads="1"/>
          </p:cNvPicPr>
          <p:nvPr/>
        </p:nvPicPr>
        <p:blipFill>
          <a:blip r:embed="rId2"/>
          <a:srcRect b="3796"/>
          <a:stretch>
            <a:fillRect/>
          </a:stretch>
        </p:blipFill>
        <p:spPr bwMode="auto">
          <a:xfrm>
            <a:off x="0" y="0"/>
            <a:ext cx="9144000" cy="6858000"/>
          </a:xfrm>
          <a:prstGeom prst="rect">
            <a:avLst/>
          </a:prstGeom>
          <a:noFill/>
          <a:ln w="9525">
            <a:noFill/>
            <a:miter lim="800000"/>
            <a:headEnd/>
            <a:tailEnd/>
          </a:ln>
        </p:spPr>
      </p:pic>
      <p:sp>
        <p:nvSpPr>
          <p:cNvPr id="18438" name="Text Box 6"/>
          <p:cNvSpPr txBox="1">
            <a:spLocks noChangeArrowheads="1"/>
          </p:cNvSpPr>
          <p:nvPr/>
        </p:nvSpPr>
        <p:spPr bwMode="auto">
          <a:xfrm>
            <a:off x="2951163" y="6334125"/>
            <a:ext cx="6192837" cy="523875"/>
          </a:xfrm>
          <a:prstGeom prst="rect">
            <a:avLst/>
          </a:prstGeom>
          <a:noFill/>
          <a:ln w="9525">
            <a:noFill/>
            <a:miter lim="800000"/>
            <a:headEnd/>
            <a:tailEnd/>
          </a:ln>
        </p:spPr>
        <p:txBody>
          <a:bodyPr>
            <a:spAutoFit/>
          </a:bodyPr>
          <a:lstStyle/>
          <a:p>
            <a:r>
              <a:rPr lang="es-ES"/>
              <a:t>Deleitable atardecer en los Alpes</a:t>
            </a:r>
          </a:p>
        </p:txBody>
      </p:sp>
      <p:sp>
        <p:nvSpPr>
          <p:cNvPr id="15364" name="5 Rectángulo"/>
          <p:cNvSpPr>
            <a:spLocks noChangeArrowheads="1"/>
          </p:cNvSpPr>
          <p:nvPr/>
        </p:nvSpPr>
        <p:spPr bwMode="auto">
          <a:xfrm>
            <a:off x="0" y="0"/>
            <a:ext cx="9144000" cy="2678113"/>
          </a:xfrm>
          <a:prstGeom prst="rect">
            <a:avLst/>
          </a:prstGeom>
          <a:noFill/>
          <a:ln w="9525">
            <a:noFill/>
            <a:miter lim="800000"/>
            <a:headEnd/>
            <a:tailEnd/>
          </a:ln>
        </p:spPr>
        <p:txBody>
          <a:bodyPr>
            <a:spAutoFit/>
          </a:bodyPr>
          <a:lstStyle/>
          <a:p>
            <a:r>
              <a:rPr lang="es-ES"/>
              <a:t>Entonces él dijo: "Marcos hablaba mucho acerca de usted". Después del funeral la mayoría de lo ex compañeros de Marcos fueron juntos a una merienda. Allí estaban también los padres de Marcos, obviamente deseando hablar con su profesora. </a:t>
            </a:r>
            <a:endParaRPr lang="es-CO"/>
          </a:p>
        </p:txBody>
      </p:sp>
    </p:spTree>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grpId="0" nodeType="clickEffect">
                                  <p:stCondLst>
                                    <p:cond delay="0"/>
                                  </p:stCondLst>
                                  <p:iterate type="lt">
                                    <p:tmPct val="10000"/>
                                  </p:iterate>
                                  <p:childTnLst>
                                    <p:set>
                                      <p:cBhvr>
                                        <p:cTn id="6" dur="1" fill="hold">
                                          <p:stCondLst>
                                            <p:cond delay="0"/>
                                          </p:stCondLst>
                                        </p:cTn>
                                        <p:tgtEl>
                                          <p:spTgt spid="18438"/>
                                        </p:tgtEl>
                                        <p:attrNameLst>
                                          <p:attrName>style.visibility</p:attrName>
                                        </p:attrNameLst>
                                      </p:cBhvr>
                                      <p:to>
                                        <p:strVal val="visible"/>
                                      </p:to>
                                    </p:set>
                                    <p:anim by="(-#ppt_w*2)" calcmode="lin" valueType="num">
                                      <p:cBhvr rctx="PPT">
                                        <p:cTn id="7" dur="250" autoRev="1" fill="hold">
                                          <p:stCondLst>
                                            <p:cond delay="0"/>
                                          </p:stCondLst>
                                        </p:cTn>
                                        <p:tgtEl>
                                          <p:spTgt spid="18438"/>
                                        </p:tgtEl>
                                        <p:attrNameLst>
                                          <p:attrName>ppt_w</p:attrName>
                                        </p:attrNameLst>
                                      </p:cBhvr>
                                    </p:anim>
                                    <p:anim by="(#ppt_w*0.50)" calcmode="lin" valueType="num">
                                      <p:cBhvr>
                                        <p:cTn id="8" dur="250" decel="50000" autoRev="1" fill="hold">
                                          <p:stCondLst>
                                            <p:cond delay="0"/>
                                          </p:stCondLst>
                                        </p:cTn>
                                        <p:tgtEl>
                                          <p:spTgt spid="18438"/>
                                        </p:tgtEl>
                                        <p:attrNameLst>
                                          <p:attrName>ppt_x</p:attrName>
                                        </p:attrNameLst>
                                      </p:cBhvr>
                                    </p:anim>
                                    <p:anim from="(-#ppt_h/2)" to="(#ppt_y)" calcmode="lin" valueType="num">
                                      <p:cBhvr>
                                        <p:cTn id="9" dur="500" fill="hold">
                                          <p:stCondLst>
                                            <p:cond delay="0"/>
                                          </p:stCondLst>
                                        </p:cTn>
                                        <p:tgtEl>
                                          <p:spTgt spid="18438"/>
                                        </p:tgtEl>
                                        <p:attrNameLst>
                                          <p:attrName>ppt_y</p:attrName>
                                        </p:attrNameLst>
                                      </p:cBhvr>
                                    </p:anim>
                                    <p:animRot by="21600000">
                                      <p:cBhvr>
                                        <p:cTn id="10" dur="500" fill="hold">
                                          <p:stCondLst>
                                            <p:cond delay="0"/>
                                          </p:stCondLst>
                                        </p:cTn>
                                        <p:tgtEl>
                                          <p:spTgt spid="18438"/>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438" grpId="0"/>
    </p:bldLst>
  </p:timing>
</p:sld>
</file>

<file path=ppt/slides/slide15.xml><?xml version="1.0" encoding="utf-8"?>
<p:sld xmlns:a="http://schemas.openxmlformats.org/drawingml/2006/main" xmlns:r="http://schemas.openxmlformats.org/officeDocument/2006/relationships" xmlns:p="http://schemas.openxmlformats.org/presentationml/2006/main">
  <p:cSld>
    <p:bg>
      <p:bgPr>
        <a:solidFill>
          <a:srgbClr val="FF9900"/>
        </a:solidFill>
        <a:effectLst/>
      </p:bgPr>
    </p:bg>
    <p:spTree>
      <p:nvGrpSpPr>
        <p:cNvPr id="1" name=""/>
        <p:cNvGrpSpPr/>
        <p:nvPr/>
      </p:nvGrpSpPr>
      <p:grpSpPr>
        <a:xfrm>
          <a:off x="0" y="0"/>
          <a:ext cx="0" cy="0"/>
          <a:chOff x="0" y="0"/>
          <a:chExt cx="0" cy="0"/>
        </a:xfrm>
      </p:grpSpPr>
      <p:pic>
        <p:nvPicPr>
          <p:cNvPr id="16386" name="Picture 4" descr="kilauea hawai"/>
          <p:cNvPicPr>
            <a:picLocks noChangeAspect="1" noChangeArrowheads="1"/>
          </p:cNvPicPr>
          <p:nvPr/>
        </p:nvPicPr>
        <p:blipFill>
          <a:blip r:embed="rId2"/>
          <a:srcRect b="9093"/>
          <a:stretch>
            <a:fillRect/>
          </a:stretch>
        </p:blipFill>
        <p:spPr bwMode="auto">
          <a:xfrm>
            <a:off x="0" y="0"/>
            <a:ext cx="9144000" cy="6858000"/>
          </a:xfrm>
          <a:prstGeom prst="rect">
            <a:avLst/>
          </a:prstGeom>
          <a:noFill/>
          <a:ln w="9525">
            <a:noFill/>
            <a:miter lim="800000"/>
            <a:headEnd/>
            <a:tailEnd/>
          </a:ln>
        </p:spPr>
      </p:pic>
      <p:sp>
        <p:nvSpPr>
          <p:cNvPr id="20485" name="Text Box 5"/>
          <p:cNvSpPr txBox="1">
            <a:spLocks noChangeArrowheads="1"/>
          </p:cNvSpPr>
          <p:nvPr/>
        </p:nvSpPr>
        <p:spPr bwMode="auto">
          <a:xfrm>
            <a:off x="3749675" y="6334125"/>
            <a:ext cx="5394325" cy="523875"/>
          </a:xfrm>
          <a:prstGeom prst="rect">
            <a:avLst/>
          </a:prstGeom>
          <a:noFill/>
          <a:ln w="9525">
            <a:noFill/>
            <a:miter lim="800000"/>
            <a:headEnd/>
            <a:tailEnd/>
          </a:ln>
        </p:spPr>
        <p:txBody>
          <a:bodyPr>
            <a:spAutoFit/>
          </a:bodyPr>
          <a:lstStyle/>
          <a:p>
            <a:r>
              <a:rPr lang="es-ES"/>
              <a:t>El imponente Kilauea en Hawai</a:t>
            </a:r>
          </a:p>
        </p:txBody>
      </p:sp>
      <p:sp>
        <p:nvSpPr>
          <p:cNvPr id="20486" name="Rectangle 6"/>
          <p:cNvSpPr>
            <a:spLocks noChangeArrowheads="1"/>
          </p:cNvSpPr>
          <p:nvPr/>
        </p:nvSpPr>
        <p:spPr bwMode="auto">
          <a:xfrm>
            <a:off x="0" y="0"/>
            <a:ext cx="9144000" cy="1816100"/>
          </a:xfrm>
          <a:prstGeom prst="rect">
            <a:avLst/>
          </a:prstGeom>
          <a:noFill/>
          <a:ln w="9525">
            <a:noFill/>
            <a:miter lim="800000"/>
            <a:headEnd/>
            <a:tailEnd/>
          </a:ln>
          <a:effectLst/>
        </p:spPr>
        <p:txBody>
          <a:bodyPr anchor="ctr">
            <a:spAutoFit/>
          </a:bodyPr>
          <a:lstStyle/>
          <a:p>
            <a:pPr algn="just">
              <a:defRPr/>
            </a:pPr>
            <a:r>
              <a:rPr lang="es-ES" dirty="0">
                <a:effectLst>
                  <a:outerShdw blurRad="38100" dist="38100" dir="2700000" algn="tl">
                    <a:srgbClr val="000000">
                      <a:alpha val="43137"/>
                    </a:srgbClr>
                  </a:outerShdw>
                </a:effectLst>
                <a:ea typeface="Times New Roman" pitchFamily="18" charset="0"/>
              </a:rPr>
              <a:t>"Queríamos mostrarle algo", dijo el padre, sacando del bolsillo una billetera." Lo encontraron en la ropa de Marcos cuando fue muerto. Pensamos que tal vez usted lo reconocería", dijo. </a:t>
            </a:r>
            <a:endParaRPr lang="es-ES" dirty="0">
              <a:effectLst>
                <a:outerShdw blurRad="38100" dist="38100" dir="2700000" algn="tl">
                  <a:srgbClr val="000000">
                    <a:alpha val="43137"/>
                  </a:srgbClr>
                </a:outerShdw>
              </a:effectLst>
              <a:latin typeface="Arial" pitchFamily="34" charset="0"/>
            </a:endParaRPr>
          </a:p>
        </p:txBody>
      </p:sp>
    </p:spTree>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iterate type="lt">
                                    <p:tmAbs val="75"/>
                                  </p:iterate>
                                  <p:childTnLst>
                                    <p:set>
                                      <p:cBhvr>
                                        <p:cTn id="6" dur="1" fill="hold">
                                          <p:stCondLst>
                                            <p:cond delay="74"/>
                                          </p:stCondLst>
                                        </p:cTn>
                                        <p:tgtEl>
                                          <p:spTgt spid="2048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485" grpId="0" autoUpdateAnimBg="0"/>
    </p:bldLst>
  </p:timing>
</p:sld>
</file>

<file path=ppt/slides/slide16.xml><?xml version="1.0" encoding="utf-8"?>
<p:sld xmlns:a="http://schemas.openxmlformats.org/drawingml/2006/main" xmlns:r="http://schemas.openxmlformats.org/officeDocument/2006/relationships" xmlns:p="http://schemas.openxmlformats.org/presentationml/2006/main">
  <p:cSld>
    <p:bg>
      <p:bgPr>
        <a:solidFill>
          <a:srgbClr val="004FC4"/>
        </a:solidFill>
        <a:effectLst/>
      </p:bgPr>
    </p:bg>
    <p:spTree>
      <p:nvGrpSpPr>
        <p:cNvPr id="1" name=""/>
        <p:cNvGrpSpPr/>
        <p:nvPr/>
      </p:nvGrpSpPr>
      <p:grpSpPr>
        <a:xfrm>
          <a:off x="0" y="0"/>
          <a:ext cx="0" cy="0"/>
          <a:chOff x="0" y="0"/>
          <a:chExt cx="0" cy="0"/>
        </a:xfrm>
      </p:grpSpPr>
      <p:pic>
        <p:nvPicPr>
          <p:cNvPr id="17410" name="Picture 4" descr="fiji"/>
          <p:cNvPicPr>
            <a:picLocks noChangeAspect="1" noChangeArrowheads="1"/>
          </p:cNvPicPr>
          <p:nvPr/>
        </p:nvPicPr>
        <p:blipFill>
          <a:blip r:embed="rId2"/>
          <a:srcRect t="3793" b="4948"/>
          <a:stretch>
            <a:fillRect/>
          </a:stretch>
        </p:blipFill>
        <p:spPr bwMode="auto">
          <a:xfrm>
            <a:off x="0" y="0"/>
            <a:ext cx="9144000" cy="6858000"/>
          </a:xfrm>
          <a:prstGeom prst="rect">
            <a:avLst/>
          </a:prstGeom>
          <a:noFill/>
          <a:ln w="9525">
            <a:noFill/>
            <a:miter lim="800000"/>
            <a:headEnd/>
            <a:tailEnd/>
          </a:ln>
        </p:spPr>
      </p:pic>
      <p:sp>
        <p:nvSpPr>
          <p:cNvPr id="19461" name="Text Box 5"/>
          <p:cNvSpPr txBox="1">
            <a:spLocks noChangeArrowheads="1"/>
          </p:cNvSpPr>
          <p:nvPr/>
        </p:nvSpPr>
        <p:spPr bwMode="auto">
          <a:xfrm>
            <a:off x="4246563" y="6334125"/>
            <a:ext cx="4897437" cy="523875"/>
          </a:xfrm>
          <a:prstGeom prst="rect">
            <a:avLst/>
          </a:prstGeom>
          <a:noFill/>
          <a:ln w="9525">
            <a:noFill/>
            <a:miter lim="800000"/>
            <a:headEnd/>
            <a:tailEnd/>
          </a:ln>
        </p:spPr>
        <p:txBody>
          <a:bodyPr>
            <a:spAutoFit/>
          </a:bodyPr>
          <a:lstStyle/>
          <a:p>
            <a:r>
              <a:rPr lang="es-ES"/>
              <a:t>Apacible anochecer en Fiyi</a:t>
            </a:r>
          </a:p>
        </p:txBody>
      </p:sp>
      <p:sp>
        <p:nvSpPr>
          <p:cNvPr id="17412" name="5 Rectángulo"/>
          <p:cNvSpPr>
            <a:spLocks noChangeArrowheads="1"/>
          </p:cNvSpPr>
          <p:nvPr/>
        </p:nvSpPr>
        <p:spPr bwMode="auto">
          <a:xfrm>
            <a:off x="0" y="0"/>
            <a:ext cx="9144000" cy="1816100"/>
          </a:xfrm>
          <a:prstGeom prst="rect">
            <a:avLst/>
          </a:prstGeom>
          <a:noFill/>
          <a:ln w="9525">
            <a:noFill/>
            <a:miter lim="800000"/>
            <a:headEnd/>
            <a:tailEnd/>
          </a:ln>
        </p:spPr>
        <p:txBody>
          <a:bodyPr>
            <a:spAutoFit/>
          </a:bodyPr>
          <a:lstStyle/>
          <a:p>
            <a:r>
              <a:rPr lang="es-ES"/>
              <a:t>Abriendo la billetera, sacó cuidadosamente dos pedazos de papel gastados que él había arreglado con cinta y qué se veía que había sido abierto y cerrado muchas veces. </a:t>
            </a:r>
            <a:endParaRPr lang="es-CO"/>
          </a:p>
        </p:txBody>
      </p:sp>
    </p:spTree>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grpId="0" nodeType="clickEffect">
                                  <p:stCondLst>
                                    <p:cond delay="0"/>
                                  </p:stCondLst>
                                  <p:iterate type="lt">
                                    <p:tmPct val="10000"/>
                                  </p:iterate>
                                  <p:childTnLst>
                                    <p:set>
                                      <p:cBhvr>
                                        <p:cTn id="6" dur="1" fill="hold">
                                          <p:stCondLst>
                                            <p:cond delay="0"/>
                                          </p:stCondLst>
                                        </p:cTn>
                                        <p:tgtEl>
                                          <p:spTgt spid="19461"/>
                                        </p:tgtEl>
                                        <p:attrNameLst>
                                          <p:attrName>style.visibility</p:attrName>
                                        </p:attrNameLst>
                                      </p:cBhvr>
                                      <p:to>
                                        <p:strVal val="visible"/>
                                      </p:to>
                                    </p:set>
                                    <p:anim by="(-#ppt_w*2)" calcmode="lin" valueType="num">
                                      <p:cBhvr rctx="PPT">
                                        <p:cTn id="7" dur="250" autoRev="1" fill="hold">
                                          <p:stCondLst>
                                            <p:cond delay="0"/>
                                          </p:stCondLst>
                                        </p:cTn>
                                        <p:tgtEl>
                                          <p:spTgt spid="19461"/>
                                        </p:tgtEl>
                                        <p:attrNameLst>
                                          <p:attrName>ppt_w</p:attrName>
                                        </p:attrNameLst>
                                      </p:cBhvr>
                                    </p:anim>
                                    <p:anim by="(#ppt_w*0.50)" calcmode="lin" valueType="num">
                                      <p:cBhvr>
                                        <p:cTn id="8" dur="250" decel="50000" autoRev="1" fill="hold">
                                          <p:stCondLst>
                                            <p:cond delay="0"/>
                                          </p:stCondLst>
                                        </p:cTn>
                                        <p:tgtEl>
                                          <p:spTgt spid="19461"/>
                                        </p:tgtEl>
                                        <p:attrNameLst>
                                          <p:attrName>ppt_x</p:attrName>
                                        </p:attrNameLst>
                                      </p:cBhvr>
                                    </p:anim>
                                    <p:anim from="(-#ppt_h/2)" to="(#ppt_y)" calcmode="lin" valueType="num">
                                      <p:cBhvr>
                                        <p:cTn id="9" dur="500" fill="hold">
                                          <p:stCondLst>
                                            <p:cond delay="0"/>
                                          </p:stCondLst>
                                        </p:cTn>
                                        <p:tgtEl>
                                          <p:spTgt spid="19461"/>
                                        </p:tgtEl>
                                        <p:attrNameLst>
                                          <p:attrName>ppt_y</p:attrName>
                                        </p:attrNameLst>
                                      </p:cBhvr>
                                    </p:anim>
                                    <p:animRot by="21600000">
                                      <p:cBhvr>
                                        <p:cTn id="10" dur="500" fill="hold">
                                          <p:stCondLst>
                                            <p:cond delay="0"/>
                                          </p:stCondLst>
                                        </p:cTn>
                                        <p:tgtEl>
                                          <p:spTgt spid="19461"/>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461" grpId="0"/>
    </p:bldLst>
  </p:timing>
</p:sld>
</file>

<file path=ppt/slides/slide17.xml><?xml version="1.0" encoding="utf-8"?>
<p:sld xmlns:a="http://schemas.openxmlformats.org/drawingml/2006/main" xmlns:r="http://schemas.openxmlformats.org/officeDocument/2006/relationships" xmlns:p="http://schemas.openxmlformats.org/presentationml/2006/main">
  <p:cSld>
    <p:bg>
      <p:bgPr>
        <a:solidFill>
          <a:srgbClr val="4200A4"/>
        </a:solidFill>
        <a:effectLst/>
      </p:bgPr>
    </p:bg>
    <p:spTree>
      <p:nvGrpSpPr>
        <p:cNvPr id="1" name=""/>
        <p:cNvGrpSpPr/>
        <p:nvPr/>
      </p:nvGrpSpPr>
      <p:grpSpPr>
        <a:xfrm>
          <a:off x="0" y="0"/>
          <a:ext cx="0" cy="0"/>
          <a:chOff x="0" y="0"/>
          <a:chExt cx="0" cy="0"/>
        </a:xfrm>
      </p:grpSpPr>
      <p:pic>
        <p:nvPicPr>
          <p:cNvPr id="18434" name="Picture 4" descr="praga"/>
          <p:cNvPicPr>
            <a:picLocks noChangeAspect="1" noChangeArrowheads="1"/>
          </p:cNvPicPr>
          <p:nvPr/>
        </p:nvPicPr>
        <p:blipFill>
          <a:blip r:embed="rId2"/>
          <a:srcRect t="10083"/>
          <a:stretch>
            <a:fillRect/>
          </a:stretch>
        </p:blipFill>
        <p:spPr bwMode="auto">
          <a:xfrm>
            <a:off x="0" y="0"/>
            <a:ext cx="9144000" cy="6858000"/>
          </a:xfrm>
          <a:prstGeom prst="rect">
            <a:avLst/>
          </a:prstGeom>
          <a:noFill/>
          <a:ln w="9525">
            <a:noFill/>
            <a:miter lim="800000"/>
            <a:headEnd/>
            <a:tailEnd/>
          </a:ln>
        </p:spPr>
      </p:pic>
      <p:sp>
        <p:nvSpPr>
          <p:cNvPr id="21509" name="Text Box 5"/>
          <p:cNvSpPr txBox="1">
            <a:spLocks noChangeArrowheads="1"/>
          </p:cNvSpPr>
          <p:nvPr/>
        </p:nvSpPr>
        <p:spPr bwMode="auto">
          <a:xfrm>
            <a:off x="3600450" y="6334125"/>
            <a:ext cx="5543550" cy="523875"/>
          </a:xfrm>
          <a:prstGeom prst="rect">
            <a:avLst/>
          </a:prstGeom>
          <a:noFill/>
          <a:ln w="9525">
            <a:noFill/>
            <a:miter lim="800000"/>
            <a:headEnd/>
            <a:tailEnd/>
          </a:ln>
        </p:spPr>
        <p:txBody>
          <a:bodyPr>
            <a:spAutoFit/>
          </a:bodyPr>
          <a:lstStyle/>
          <a:p>
            <a:r>
              <a:rPr lang="es-ES"/>
              <a:t>Centenario puente en Praga</a:t>
            </a:r>
          </a:p>
        </p:txBody>
      </p:sp>
      <p:sp>
        <p:nvSpPr>
          <p:cNvPr id="18436" name="Rectangle 6"/>
          <p:cNvSpPr>
            <a:spLocks noChangeArrowheads="1"/>
          </p:cNvSpPr>
          <p:nvPr/>
        </p:nvSpPr>
        <p:spPr bwMode="auto">
          <a:xfrm>
            <a:off x="0" y="0"/>
            <a:ext cx="9144000" cy="1816100"/>
          </a:xfrm>
          <a:prstGeom prst="rect">
            <a:avLst/>
          </a:prstGeom>
          <a:noFill/>
          <a:ln w="9525">
            <a:noFill/>
            <a:miter lim="800000"/>
            <a:headEnd/>
            <a:tailEnd/>
          </a:ln>
        </p:spPr>
        <p:txBody>
          <a:bodyPr anchor="ctr">
            <a:spAutoFit/>
          </a:bodyPr>
          <a:lstStyle/>
          <a:p>
            <a:pPr algn="just"/>
            <a:r>
              <a:rPr lang="es-ES">
                <a:cs typeface="Times New Roman" pitchFamily="18" charset="0"/>
              </a:rPr>
              <a:t>La maestra se dio cuenta aún sin mirar mucho que era la hoja en la que ella había registrado todas las cosas lindas que los compañeros de Marcos habían escrito acerca de él. </a:t>
            </a:r>
            <a:endParaRPr lang="es-ES">
              <a:latin typeface="Arial" charset="0"/>
            </a:endParaRPr>
          </a:p>
        </p:txBody>
      </p:sp>
    </p:spTree>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iterate type="lt">
                                    <p:tmAbs val="75"/>
                                  </p:iterate>
                                  <p:childTnLst>
                                    <p:set>
                                      <p:cBhvr>
                                        <p:cTn id="6" dur="1" fill="hold">
                                          <p:stCondLst>
                                            <p:cond delay="74"/>
                                          </p:stCondLst>
                                        </p:cTn>
                                        <p:tgtEl>
                                          <p:spTgt spid="2150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509" grpId="0" autoUpdateAnimBg="0"/>
    </p:bldLst>
  </p:timing>
</p:sld>
</file>

<file path=ppt/slides/slide18.xml><?xml version="1.0" encoding="utf-8"?>
<p:sld xmlns:a="http://schemas.openxmlformats.org/drawingml/2006/main" xmlns:r="http://schemas.openxmlformats.org/officeDocument/2006/relationships" xmlns:p="http://schemas.openxmlformats.org/presentationml/2006/main">
  <p:cSld>
    <p:bg>
      <p:bgPr>
        <a:solidFill>
          <a:srgbClr val="FF9900"/>
        </a:solidFill>
        <a:effectLst/>
      </p:bgPr>
    </p:bg>
    <p:spTree>
      <p:nvGrpSpPr>
        <p:cNvPr id="1" name=""/>
        <p:cNvGrpSpPr/>
        <p:nvPr/>
      </p:nvGrpSpPr>
      <p:grpSpPr>
        <a:xfrm>
          <a:off x="0" y="0"/>
          <a:ext cx="0" cy="0"/>
          <a:chOff x="0" y="0"/>
          <a:chExt cx="0" cy="0"/>
        </a:xfrm>
      </p:grpSpPr>
      <p:pic>
        <p:nvPicPr>
          <p:cNvPr id="19458" name="Picture 4" descr="p sol"/>
          <p:cNvPicPr>
            <a:picLocks noChangeAspect="1" noChangeArrowheads="1"/>
          </p:cNvPicPr>
          <p:nvPr/>
        </p:nvPicPr>
        <p:blipFill>
          <a:blip r:embed="rId2"/>
          <a:srcRect t="9052"/>
          <a:stretch>
            <a:fillRect/>
          </a:stretch>
        </p:blipFill>
        <p:spPr bwMode="auto">
          <a:xfrm>
            <a:off x="0" y="0"/>
            <a:ext cx="9144000" cy="6858000"/>
          </a:xfrm>
          <a:prstGeom prst="rect">
            <a:avLst/>
          </a:prstGeom>
          <a:noFill/>
          <a:ln w="9525">
            <a:noFill/>
            <a:miter lim="800000"/>
            <a:headEnd/>
            <a:tailEnd/>
          </a:ln>
        </p:spPr>
      </p:pic>
      <p:sp>
        <p:nvSpPr>
          <p:cNvPr id="22533" name="Text Box 5"/>
          <p:cNvSpPr txBox="1">
            <a:spLocks noChangeArrowheads="1"/>
          </p:cNvSpPr>
          <p:nvPr/>
        </p:nvSpPr>
        <p:spPr bwMode="auto">
          <a:xfrm>
            <a:off x="3195638" y="6334125"/>
            <a:ext cx="5948362" cy="523875"/>
          </a:xfrm>
          <a:prstGeom prst="rect">
            <a:avLst/>
          </a:prstGeom>
          <a:noFill/>
          <a:ln w="9525">
            <a:noFill/>
            <a:miter lim="800000"/>
            <a:headEnd/>
            <a:tailEnd/>
          </a:ln>
        </p:spPr>
        <p:txBody>
          <a:bodyPr>
            <a:spAutoFit/>
          </a:bodyPr>
          <a:lstStyle/>
          <a:p>
            <a:r>
              <a:rPr lang="es-ES"/>
              <a:t>Sublime puesta de sol en Tahití</a:t>
            </a:r>
          </a:p>
        </p:txBody>
      </p:sp>
      <p:sp>
        <p:nvSpPr>
          <p:cNvPr id="19460" name="5 Rectángulo"/>
          <p:cNvSpPr>
            <a:spLocks noChangeArrowheads="1"/>
          </p:cNvSpPr>
          <p:nvPr/>
        </p:nvSpPr>
        <p:spPr bwMode="auto">
          <a:xfrm>
            <a:off x="142875" y="0"/>
            <a:ext cx="9001125" cy="2246313"/>
          </a:xfrm>
          <a:prstGeom prst="rect">
            <a:avLst/>
          </a:prstGeom>
          <a:noFill/>
          <a:ln w="9525">
            <a:noFill/>
            <a:miter lim="800000"/>
            <a:headEnd/>
            <a:tailEnd/>
          </a:ln>
        </p:spPr>
        <p:txBody>
          <a:bodyPr>
            <a:spAutoFit/>
          </a:bodyPr>
          <a:lstStyle/>
          <a:p>
            <a:r>
              <a:rPr lang="es-ES"/>
              <a:t>"Gracias por haber hecho lo que hizo" dijo la madre de Marcos. "Como usted ve Marcos lo guardaba como un tesoro" Todos los ex compañeros de Marcos comenzaron a juntarse alrededor. </a:t>
            </a:r>
            <a:endParaRPr lang="es-CO"/>
          </a:p>
        </p:txBody>
      </p:sp>
    </p:spTree>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grpId="0" nodeType="clickEffect">
                                  <p:stCondLst>
                                    <p:cond delay="0"/>
                                  </p:stCondLst>
                                  <p:iterate type="lt">
                                    <p:tmPct val="10000"/>
                                  </p:iterate>
                                  <p:childTnLst>
                                    <p:set>
                                      <p:cBhvr>
                                        <p:cTn id="6" dur="1" fill="hold">
                                          <p:stCondLst>
                                            <p:cond delay="0"/>
                                          </p:stCondLst>
                                        </p:cTn>
                                        <p:tgtEl>
                                          <p:spTgt spid="22533"/>
                                        </p:tgtEl>
                                        <p:attrNameLst>
                                          <p:attrName>style.visibility</p:attrName>
                                        </p:attrNameLst>
                                      </p:cBhvr>
                                      <p:to>
                                        <p:strVal val="visible"/>
                                      </p:to>
                                    </p:set>
                                    <p:anim by="(-#ppt_w*2)" calcmode="lin" valueType="num">
                                      <p:cBhvr rctx="PPT">
                                        <p:cTn id="7" dur="250" autoRev="1" fill="hold">
                                          <p:stCondLst>
                                            <p:cond delay="0"/>
                                          </p:stCondLst>
                                        </p:cTn>
                                        <p:tgtEl>
                                          <p:spTgt spid="22533"/>
                                        </p:tgtEl>
                                        <p:attrNameLst>
                                          <p:attrName>ppt_w</p:attrName>
                                        </p:attrNameLst>
                                      </p:cBhvr>
                                    </p:anim>
                                    <p:anim by="(#ppt_w*0.50)" calcmode="lin" valueType="num">
                                      <p:cBhvr>
                                        <p:cTn id="8" dur="250" decel="50000" autoRev="1" fill="hold">
                                          <p:stCondLst>
                                            <p:cond delay="0"/>
                                          </p:stCondLst>
                                        </p:cTn>
                                        <p:tgtEl>
                                          <p:spTgt spid="22533"/>
                                        </p:tgtEl>
                                        <p:attrNameLst>
                                          <p:attrName>ppt_x</p:attrName>
                                        </p:attrNameLst>
                                      </p:cBhvr>
                                    </p:anim>
                                    <p:anim from="(-#ppt_h/2)" to="(#ppt_y)" calcmode="lin" valueType="num">
                                      <p:cBhvr>
                                        <p:cTn id="9" dur="500" fill="hold">
                                          <p:stCondLst>
                                            <p:cond delay="0"/>
                                          </p:stCondLst>
                                        </p:cTn>
                                        <p:tgtEl>
                                          <p:spTgt spid="22533"/>
                                        </p:tgtEl>
                                        <p:attrNameLst>
                                          <p:attrName>ppt_y</p:attrName>
                                        </p:attrNameLst>
                                      </p:cBhvr>
                                    </p:anim>
                                    <p:animRot by="21600000">
                                      <p:cBhvr>
                                        <p:cTn id="10" dur="500" fill="hold">
                                          <p:stCondLst>
                                            <p:cond delay="0"/>
                                          </p:stCondLst>
                                        </p:cTn>
                                        <p:tgtEl>
                                          <p:spTgt spid="22533"/>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533" grpId="0"/>
    </p:bldLst>
  </p:timing>
</p:sld>
</file>

<file path=ppt/slides/slide19.xml><?xml version="1.0" encoding="utf-8"?>
<p:sld xmlns:a="http://schemas.openxmlformats.org/drawingml/2006/main" xmlns:r="http://schemas.openxmlformats.org/officeDocument/2006/relationships" xmlns:p="http://schemas.openxmlformats.org/presentationml/2006/main">
  <p:cSld>
    <p:bg>
      <p:bgPr>
        <a:solidFill>
          <a:srgbClr val="53D2FF"/>
        </a:solidFill>
        <a:effectLst/>
      </p:bgPr>
    </p:bg>
    <p:spTree>
      <p:nvGrpSpPr>
        <p:cNvPr id="1" name=""/>
        <p:cNvGrpSpPr/>
        <p:nvPr/>
      </p:nvGrpSpPr>
      <p:grpSpPr>
        <a:xfrm>
          <a:off x="0" y="0"/>
          <a:ext cx="0" cy="0"/>
          <a:chOff x="0" y="0"/>
          <a:chExt cx="0" cy="0"/>
        </a:xfrm>
      </p:grpSpPr>
      <p:pic>
        <p:nvPicPr>
          <p:cNvPr id="20482" name="Picture 4" descr="Imagen1w"/>
          <p:cNvPicPr>
            <a:picLocks noChangeAspect="1" noChangeArrowheads="1"/>
          </p:cNvPicPr>
          <p:nvPr/>
        </p:nvPicPr>
        <p:blipFill>
          <a:blip r:embed="rId2"/>
          <a:srcRect t="9636" b="12587"/>
          <a:stretch>
            <a:fillRect/>
          </a:stretch>
        </p:blipFill>
        <p:spPr bwMode="auto">
          <a:xfrm>
            <a:off x="0" y="0"/>
            <a:ext cx="9144000" cy="6858000"/>
          </a:xfrm>
          <a:prstGeom prst="rect">
            <a:avLst/>
          </a:prstGeom>
          <a:noFill/>
          <a:ln w="9525">
            <a:noFill/>
            <a:miter lim="800000"/>
            <a:headEnd/>
            <a:tailEnd/>
          </a:ln>
        </p:spPr>
      </p:pic>
      <p:sp>
        <p:nvSpPr>
          <p:cNvPr id="24582" name="Rectangle 6"/>
          <p:cNvSpPr>
            <a:spLocks noChangeArrowheads="1"/>
          </p:cNvSpPr>
          <p:nvPr/>
        </p:nvSpPr>
        <p:spPr bwMode="auto">
          <a:xfrm>
            <a:off x="1973263" y="6396038"/>
            <a:ext cx="7170737" cy="461962"/>
          </a:xfrm>
          <a:prstGeom prst="rect">
            <a:avLst/>
          </a:prstGeom>
          <a:noFill/>
          <a:ln w="9525">
            <a:noFill/>
            <a:miter lim="800000"/>
            <a:headEnd/>
            <a:tailEnd/>
          </a:ln>
        </p:spPr>
        <p:txBody>
          <a:bodyPr>
            <a:spAutoFit/>
          </a:bodyPr>
          <a:lstStyle/>
          <a:p>
            <a:r>
              <a:rPr lang="es-ES" sz="2400"/>
              <a:t>Ventana en el hielo en el glaciar Perito Moreno</a:t>
            </a:r>
          </a:p>
        </p:txBody>
      </p:sp>
      <p:sp>
        <p:nvSpPr>
          <p:cNvPr id="6" name="5 Rectángulo"/>
          <p:cNvSpPr/>
          <p:nvPr/>
        </p:nvSpPr>
        <p:spPr>
          <a:xfrm>
            <a:off x="0" y="0"/>
            <a:ext cx="9144000" cy="1384300"/>
          </a:xfrm>
          <a:prstGeom prst="rect">
            <a:avLst/>
          </a:prstGeom>
        </p:spPr>
        <p:txBody>
          <a:bodyPr>
            <a:spAutoFit/>
          </a:bodyPr>
          <a:lstStyle/>
          <a:p>
            <a:pPr>
              <a:defRPr/>
            </a:pPr>
            <a:r>
              <a:rPr lang="es-ES" dirty="0">
                <a:effectLst>
                  <a:outerShdw blurRad="38100" dist="38100" dir="2700000" algn="tl">
                    <a:srgbClr val="000000">
                      <a:alpha val="43137"/>
                    </a:srgbClr>
                  </a:outerShdw>
                </a:effectLst>
              </a:rPr>
              <a:t>Carlos sonrió y dijo tímidamente: "Yo todavía tengo mi lista. La tengo en el cajón de encima, de un armario que tengo en mi cuarto de estudio"</a:t>
            </a:r>
            <a:r>
              <a:rPr lang="es-ES" dirty="0"/>
              <a:t>. </a:t>
            </a:r>
            <a:endParaRPr lang="es-CO" dirty="0"/>
          </a:p>
        </p:txBody>
      </p:sp>
    </p:spTree>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24582">
                                            <p:txEl>
                                              <p:pRg st="0" end="0"/>
                                            </p:txEl>
                                          </p:spTgt>
                                        </p:tgtEl>
                                        <p:attrNameLst>
                                          <p:attrName>style.visibility</p:attrName>
                                        </p:attrNameLst>
                                      </p:cBhvr>
                                      <p:to>
                                        <p:strVal val="visible"/>
                                      </p:to>
                                    </p:set>
                                    <p:anim by="(-#ppt_w*2)" calcmode="lin" valueType="num">
                                      <p:cBhvr rctx="PPT">
                                        <p:cTn id="7" dur="250" autoRev="1" fill="hold">
                                          <p:stCondLst>
                                            <p:cond delay="0"/>
                                          </p:stCondLst>
                                        </p:cTn>
                                        <p:tgtEl>
                                          <p:spTgt spid="24582">
                                            <p:txEl>
                                              <p:pRg st="0" end="0"/>
                                            </p:txEl>
                                          </p:spTgt>
                                        </p:tgtEl>
                                        <p:attrNameLst>
                                          <p:attrName>ppt_w</p:attrName>
                                        </p:attrNameLst>
                                      </p:cBhvr>
                                    </p:anim>
                                    <p:anim by="(#ppt_w*0.50)" calcmode="lin" valueType="num">
                                      <p:cBhvr>
                                        <p:cTn id="8" dur="250" decel="50000" autoRev="1" fill="hold">
                                          <p:stCondLst>
                                            <p:cond delay="0"/>
                                          </p:stCondLst>
                                        </p:cTn>
                                        <p:tgtEl>
                                          <p:spTgt spid="24582">
                                            <p:txEl>
                                              <p:pRg st="0" end="0"/>
                                            </p:txEl>
                                          </p:spTgt>
                                        </p:tgtEl>
                                        <p:attrNameLst>
                                          <p:attrName>ppt_x</p:attrName>
                                        </p:attrNameLst>
                                      </p:cBhvr>
                                    </p:anim>
                                    <p:anim from="(-#ppt_h/2)" to="(#ppt_y)" calcmode="lin" valueType="num">
                                      <p:cBhvr>
                                        <p:cTn id="9" dur="500" fill="hold">
                                          <p:stCondLst>
                                            <p:cond delay="0"/>
                                          </p:stCondLst>
                                        </p:cTn>
                                        <p:tgtEl>
                                          <p:spTgt spid="24582">
                                            <p:txEl>
                                              <p:pRg st="0" end="0"/>
                                            </p:txEl>
                                          </p:spTgt>
                                        </p:tgtEl>
                                        <p:attrNameLst>
                                          <p:attrName>ppt_y</p:attrName>
                                        </p:attrNameLst>
                                      </p:cBhvr>
                                    </p:anim>
                                    <p:animRot by="21600000">
                                      <p:cBhvr>
                                        <p:cTn id="10" dur="500" fill="hold">
                                          <p:stCondLst>
                                            <p:cond delay="0"/>
                                          </p:stCondLst>
                                        </p:cTn>
                                        <p:tgtEl>
                                          <p:spTgt spid="2458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bg>
      <p:bgPr>
        <a:solidFill>
          <a:srgbClr val="C40000"/>
        </a:solidFill>
        <a:effectLst/>
      </p:bgPr>
    </p:bg>
    <p:spTree>
      <p:nvGrpSpPr>
        <p:cNvPr id="1" name=""/>
        <p:cNvGrpSpPr/>
        <p:nvPr/>
      </p:nvGrpSpPr>
      <p:grpSpPr>
        <a:xfrm>
          <a:off x="0" y="0"/>
          <a:ext cx="0" cy="0"/>
          <a:chOff x="0" y="0"/>
          <a:chExt cx="0" cy="0"/>
        </a:xfrm>
      </p:grpSpPr>
      <p:pic>
        <p:nvPicPr>
          <p:cNvPr id="21506" name="Picture 4" descr="Imagen1cc"/>
          <p:cNvPicPr>
            <a:picLocks noChangeAspect="1" noChangeArrowheads="1"/>
          </p:cNvPicPr>
          <p:nvPr/>
        </p:nvPicPr>
        <p:blipFill>
          <a:blip r:embed="rId2"/>
          <a:srcRect b="11285"/>
          <a:stretch>
            <a:fillRect/>
          </a:stretch>
        </p:blipFill>
        <p:spPr bwMode="auto">
          <a:xfrm>
            <a:off x="-11113" y="-9525"/>
            <a:ext cx="9167813" cy="6867525"/>
          </a:xfrm>
          <a:prstGeom prst="rect">
            <a:avLst/>
          </a:prstGeom>
          <a:noFill/>
          <a:ln w="9525">
            <a:noFill/>
            <a:miter lim="800000"/>
            <a:headEnd/>
            <a:tailEnd/>
          </a:ln>
        </p:spPr>
      </p:pic>
      <p:sp>
        <p:nvSpPr>
          <p:cNvPr id="25605" name="Text Box 5"/>
          <p:cNvSpPr txBox="1">
            <a:spLocks noChangeArrowheads="1"/>
          </p:cNvSpPr>
          <p:nvPr/>
        </p:nvSpPr>
        <p:spPr bwMode="auto">
          <a:xfrm>
            <a:off x="2297113" y="6334125"/>
            <a:ext cx="6846887" cy="523875"/>
          </a:xfrm>
          <a:prstGeom prst="rect">
            <a:avLst/>
          </a:prstGeom>
          <a:noFill/>
          <a:ln w="9525">
            <a:noFill/>
            <a:miter lim="800000"/>
            <a:headEnd/>
            <a:tailEnd/>
          </a:ln>
        </p:spPr>
        <p:txBody>
          <a:bodyPr>
            <a:spAutoFit/>
          </a:bodyPr>
          <a:lstStyle/>
          <a:p>
            <a:r>
              <a:rPr lang="es-ES"/>
              <a:t>Patchwork de alfombras en Marrakech</a:t>
            </a:r>
          </a:p>
        </p:txBody>
      </p:sp>
      <p:sp>
        <p:nvSpPr>
          <p:cNvPr id="21508" name="5 Rectángulo"/>
          <p:cNvSpPr>
            <a:spLocks noChangeArrowheads="1"/>
          </p:cNvSpPr>
          <p:nvPr/>
        </p:nvSpPr>
        <p:spPr bwMode="auto">
          <a:xfrm>
            <a:off x="0" y="0"/>
            <a:ext cx="9144000" cy="1816100"/>
          </a:xfrm>
          <a:prstGeom prst="rect">
            <a:avLst/>
          </a:prstGeom>
          <a:noFill/>
          <a:ln w="9525">
            <a:noFill/>
            <a:miter lim="800000"/>
            <a:headEnd/>
            <a:tailEnd/>
          </a:ln>
        </p:spPr>
        <p:txBody>
          <a:bodyPr>
            <a:spAutoFit/>
          </a:bodyPr>
          <a:lstStyle/>
          <a:p>
            <a:r>
              <a:rPr lang="es-ES"/>
              <a:t>La esposa de Felipe dijo: "Felipe me pidió que pusiera el suyo en el álbum de casamiento".</a:t>
            </a:r>
          </a:p>
          <a:p>
            <a:r>
              <a:rPr lang="es-ES"/>
              <a:t> "Yo tengo el mío también", dijo Marilyn. "Está en mi diario". </a:t>
            </a:r>
            <a:endParaRPr lang="es-CO"/>
          </a:p>
        </p:txBody>
      </p:sp>
    </p:spTree>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grpId="0" nodeType="clickEffect">
                                  <p:stCondLst>
                                    <p:cond delay="0"/>
                                  </p:stCondLst>
                                  <p:iterate type="lt">
                                    <p:tmPct val="10000"/>
                                  </p:iterate>
                                  <p:childTnLst>
                                    <p:set>
                                      <p:cBhvr>
                                        <p:cTn id="6" dur="1" fill="hold">
                                          <p:stCondLst>
                                            <p:cond delay="0"/>
                                          </p:stCondLst>
                                        </p:cTn>
                                        <p:tgtEl>
                                          <p:spTgt spid="25605"/>
                                        </p:tgtEl>
                                        <p:attrNameLst>
                                          <p:attrName>style.visibility</p:attrName>
                                        </p:attrNameLst>
                                      </p:cBhvr>
                                      <p:to>
                                        <p:strVal val="visible"/>
                                      </p:to>
                                    </p:set>
                                    <p:anim by="(-#ppt_w*2)" calcmode="lin" valueType="num">
                                      <p:cBhvr rctx="PPT">
                                        <p:cTn id="7" dur="250" autoRev="1" fill="hold">
                                          <p:stCondLst>
                                            <p:cond delay="0"/>
                                          </p:stCondLst>
                                        </p:cTn>
                                        <p:tgtEl>
                                          <p:spTgt spid="25605"/>
                                        </p:tgtEl>
                                        <p:attrNameLst>
                                          <p:attrName>ppt_w</p:attrName>
                                        </p:attrNameLst>
                                      </p:cBhvr>
                                    </p:anim>
                                    <p:anim by="(#ppt_w*0.50)" calcmode="lin" valueType="num">
                                      <p:cBhvr>
                                        <p:cTn id="8" dur="250" decel="50000" autoRev="1" fill="hold">
                                          <p:stCondLst>
                                            <p:cond delay="0"/>
                                          </p:stCondLst>
                                        </p:cTn>
                                        <p:tgtEl>
                                          <p:spTgt spid="25605"/>
                                        </p:tgtEl>
                                        <p:attrNameLst>
                                          <p:attrName>ppt_x</p:attrName>
                                        </p:attrNameLst>
                                      </p:cBhvr>
                                    </p:anim>
                                    <p:anim from="(-#ppt_h/2)" to="(#ppt_y)" calcmode="lin" valueType="num">
                                      <p:cBhvr>
                                        <p:cTn id="9" dur="500" fill="hold">
                                          <p:stCondLst>
                                            <p:cond delay="0"/>
                                          </p:stCondLst>
                                        </p:cTn>
                                        <p:tgtEl>
                                          <p:spTgt spid="25605"/>
                                        </p:tgtEl>
                                        <p:attrNameLst>
                                          <p:attrName>ppt_y</p:attrName>
                                        </p:attrNameLst>
                                      </p:cBhvr>
                                    </p:anim>
                                    <p:animRot by="21600000">
                                      <p:cBhvr>
                                        <p:cTn id="10" dur="500" fill="hold">
                                          <p:stCondLst>
                                            <p:cond delay="0"/>
                                          </p:stCondLst>
                                        </p:cTn>
                                        <p:tgtEl>
                                          <p:spTgt spid="25605"/>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605" grpId="0"/>
    </p:bldLst>
  </p:timing>
</p:sld>
</file>

<file path=ppt/slides/slide21.xml><?xml version="1.0" encoding="utf-8"?>
<p:sld xmlns:a="http://schemas.openxmlformats.org/drawingml/2006/main" xmlns:r="http://schemas.openxmlformats.org/officeDocument/2006/relationships" xmlns:p="http://schemas.openxmlformats.org/presentationml/2006/main">
  <p:cSld>
    <p:bg>
      <p:bgPr>
        <a:solidFill>
          <a:srgbClr val="0057D6"/>
        </a:solidFill>
        <a:effectLst/>
      </p:bgPr>
    </p:bg>
    <p:spTree>
      <p:nvGrpSpPr>
        <p:cNvPr id="1" name=""/>
        <p:cNvGrpSpPr/>
        <p:nvPr/>
      </p:nvGrpSpPr>
      <p:grpSpPr>
        <a:xfrm>
          <a:off x="0" y="0"/>
          <a:ext cx="0" cy="0"/>
          <a:chOff x="0" y="0"/>
          <a:chExt cx="0" cy="0"/>
        </a:xfrm>
      </p:grpSpPr>
      <p:pic>
        <p:nvPicPr>
          <p:cNvPr id="22530" name="Picture 4" descr="penitentes de hielo en argentina"/>
          <p:cNvPicPr>
            <a:picLocks noChangeAspect="1" noChangeArrowheads="1"/>
          </p:cNvPicPr>
          <p:nvPr/>
        </p:nvPicPr>
        <p:blipFill>
          <a:blip r:embed="rId2">
            <a:lum bright="12000" contrast="6000"/>
          </a:blip>
          <a:srcRect t="10092"/>
          <a:stretch>
            <a:fillRect/>
          </a:stretch>
        </p:blipFill>
        <p:spPr bwMode="auto">
          <a:xfrm>
            <a:off x="0" y="0"/>
            <a:ext cx="9144000" cy="6858000"/>
          </a:xfrm>
          <a:prstGeom prst="rect">
            <a:avLst/>
          </a:prstGeom>
          <a:noFill/>
          <a:ln w="9525">
            <a:noFill/>
            <a:miter lim="800000"/>
            <a:headEnd/>
            <a:tailEnd/>
          </a:ln>
        </p:spPr>
      </p:pic>
      <p:sp>
        <p:nvSpPr>
          <p:cNvPr id="30725" name="Text Box 5"/>
          <p:cNvSpPr txBox="1">
            <a:spLocks noChangeArrowheads="1"/>
          </p:cNvSpPr>
          <p:nvPr/>
        </p:nvSpPr>
        <p:spPr bwMode="auto">
          <a:xfrm>
            <a:off x="1062038" y="6215063"/>
            <a:ext cx="8081962" cy="523875"/>
          </a:xfrm>
          <a:prstGeom prst="rect">
            <a:avLst/>
          </a:prstGeom>
          <a:noFill/>
          <a:ln w="9525">
            <a:noFill/>
            <a:miter lim="800000"/>
            <a:headEnd/>
            <a:tailEnd/>
          </a:ln>
        </p:spPr>
        <p:txBody>
          <a:bodyPr>
            <a:spAutoFit/>
          </a:bodyPr>
          <a:lstStyle/>
          <a:p>
            <a:r>
              <a:rPr lang="es-ES">
                <a:solidFill>
                  <a:srgbClr val="0066FF"/>
                </a:solidFill>
              </a:rPr>
              <a:t>Paseando entre “Los Penitentes” en Argentina</a:t>
            </a:r>
          </a:p>
        </p:txBody>
      </p:sp>
      <p:sp>
        <p:nvSpPr>
          <p:cNvPr id="6" name="5 Rectángulo"/>
          <p:cNvSpPr/>
          <p:nvPr/>
        </p:nvSpPr>
        <p:spPr>
          <a:xfrm>
            <a:off x="0" y="0"/>
            <a:ext cx="9144000" cy="2678113"/>
          </a:xfrm>
          <a:prstGeom prst="rect">
            <a:avLst/>
          </a:prstGeom>
        </p:spPr>
        <p:txBody>
          <a:bodyPr>
            <a:spAutoFit/>
          </a:bodyPr>
          <a:lstStyle/>
          <a:p>
            <a:pPr>
              <a:defRPr/>
            </a:pPr>
            <a:r>
              <a:rPr lang="es-ES" dirty="0">
                <a:effectLst>
                  <a:outerShdw blurRad="38100" dist="38100" dir="2700000" algn="tl">
                    <a:srgbClr val="000000">
                      <a:alpha val="43137"/>
                    </a:srgbClr>
                  </a:outerShdw>
                </a:effectLst>
              </a:rPr>
              <a:t>Entonces Victoria, otra de sus compañeras, metió la mano en su cartera, sacó una billetera y mostró al grupo su gastada y arrugada lista. "Yo la llevo conmigo todo el tiempo" y sin siquiera pestañar dijo: "Yo creo que todos hemos conservado nuestras listas. </a:t>
            </a:r>
            <a:endParaRPr lang="es-CO" dirty="0">
              <a:effectLst>
                <a:outerShdw blurRad="38100" dist="38100" dir="2700000" algn="tl">
                  <a:srgbClr val="000000">
                    <a:alpha val="43137"/>
                  </a:srgbClr>
                </a:outerShdw>
              </a:effectLst>
            </a:endParaRPr>
          </a:p>
        </p:txBody>
      </p:sp>
    </p:spTree>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grpId="0" nodeType="clickEffect">
                                  <p:stCondLst>
                                    <p:cond delay="0"/>
                                  </p:stCondLst>
                                  <p:iterate type="lt">
                                    <p:tmPct val="10000"/>
                                  </p:iterate>
                                  <p:childTnLst>
                                    <p:set>
                                      <p:cBhvr>
                                        <p:cTn id="6" dur="1" fill="hold">
                                          <p:stCondLst>
                                            <p:cond delay="0"/>
                                          </p:stCondLst>
                                        </p:cTn>
                                        <p:tgtEl>
                                          <p:spTgt spid="30725"/>
                                        </p:tgtEl>
                                        <p:attrNameLst>
                                          <p:attrName>style.visibility</p:attrName>
                                        </p:attrNameLst>
                                      </p:cBhvr>
                                      <p:to>
                                        <p:strVal val="visible"/>
                                      </p:to>
                                    </p:set>
                                    <p:anim by="(-#ppt_w*2)" calcmode="lin" valueType="num">
                                      <p:cBhvr rctx="PPT">
                                        <p:cTn id="7" dur="250" autoRev="1" fill="hold">
                                          <p:stCondLst>
                                            <p:cond delay="0"/>
                                          </p:stCondLst>
                                        </p:cTn>
                                        <p:tgtEl>
                                          <p:spTgt spid="30725"/>
                                        </p:tgtEl>
                                        <p:attrNameLst>
                                          <p:attrName>ppt_w</p:attrName>
                                        </p:attrNameLst>
                                      </p:cBhvr>
                                    </p:anim>
                                    <p:anim by="(#ppt_w*0.50)" calcmode="lin" valueType="num">
                                      <p:cBhvr>
                                        <p:cTn id="8" dur="250" decel="50000" autoRev="1" fill="hold">
                                          <p:stCondLst>
                                            <p:cond delay="0"/>
                                          </p:stCondLst>
                                        </p:cTn>
                                        <p:tgtEl>
                                          <p:spTgt spid="30725"/>
                                        </p:tgtEl>
                                        <p:attrNameLst>
                                          <p:attrName>ppt_x</p:attrName>
                                        </p:attrNameLst>
                                      </p:cBhvr>
                                    </p:anim>
                                    <p:anim from="(-#ppt_h/2)" to="(#ppt_y)" calcmode="lin" valueType="num">
                                      <p:cBhvr>
                                        <p:cTn id="9" dur="500" fill="hold">
                                          <p:stCondLst>
                                            <p:cond delay="0"/>
                                          </p:stCondLst>
                                        </p:cTn>
                                        <p:tgtEl>
                                          <p:spTgt spid="30725"/>
                                        </p:tgtEl>
                                        <p:attrNameLst>
                                          <p:attrName>ppt_y</p:attrName>
                                        </p:attrNameLst>
                                      </p:cBhvr>
                                    </p:anim>
                                    <p:animRot by="21600000">
                                      <p:cBhvr>
                                        <p:cTn id="10" dur="500" fill="hold">
                                          <p:stCondLst>
                                            <p:cond delay="0"/>
                                          </p:stCondLst>
                                        </p:cTn>
                                        <p:tgtEl>
                                          <p:spTgt spid="30725"/>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725" grpId="0"/>
    </p:bldLst>
  </p:timing>
</p:sld>
</file>

<file path=ppt/slides/slide22.xml><?xml version="1.0" encoding="utf-8"?>
<p:sld xmlns:a="http://schemas.openxmlformats.org/drawingml/2006/main" xmlns:r="http://schemas.openxmlformats.org/officeDocument/2006/relationships" xmlns:p="http://schemas.openxmlformats.org/presentationml/2006/main">
  <p:cSld>
    <p:bg>
      <p:bgPr>
        <a:solidFill>
          <a:srgbClr val="006600"/>
        </a:solidFill>
        <a:effectLst/>
      </p:bgPr>
    </p:bg>
    <p:spTree>
      <p:nvGrpSpPr>
        <p:cNvPr id="1" name=""/>
        <p:cNvGrpSpPr/>
        <p:nvPr/>
      </p:nvGrpSpPr>
      <p:grpSpPr>
        <a:xfrm>
          <a:off x="0" y="0"/>
          <a:ext cx="0" cy="0"/>
          <a:chOff x="0" y="0"/>
          <a:chExt cx="0" cy="0"/>
        </a:xfrm>
      </p:grpSpPr>
      <p:pic>
        <p:nvPicPr>
          <p:cNvPr id="23554" name="Picture 4" descr="tulipanes holanda"/>
          <p:cNvPicPr>
            <a:picLocks noChangeAspect="1" noChangeArrowheads="1"/>
          </p:cNvPicPr>
          <p:nvPr/>
        </p:nvPicPr>
        <p:blipFill>
          <a:blip r:embed="rId2"/>
          <a:srcRect b="11240"/>
          <a:stretch>
            <a:fillRect/>
          </a:stretch>
        </p:blipFill>
        <p:spPr bwMode="auto">
          <a:xfrm>
            <a:off x="0" y="0"/>
            <a:ext cx="9144000" cy="6858000"/>
          </a:xfrm>
          <a:prstGeom prst="rect">
            <a:avLst/>
          </a:prstGeom>
          <a:noFill/>
          <a:ln w="9525">
            <a:noFill/>
            <a:miter lim="800000"/>
            <a:headEnd/>
            <a:tailEnd/>
          </a:ln>
        </p:spPr>
      </p:pic>
      <p:sp>
        <p:nvSpPr>
          <p:cNvPr id="29701" name="Text Box 5"/>
          <p:cNvSpPr txBox="1">
            <a:spLocks noChangeArrowheads="1"/>
          </p:cNvSpPr>
          <p:nvPr/>
        </p:nvSpPr>
        <p:spPr bwMode="auto">
          <a:xfrm>
            <a:off x="3211513" y="6334125"/>
            <a:ext cx="5932487" cy="523875"/>
          </a:xfrm>
          <a:prstGeom prst="rect">
            <a:avLst/>
          </a:prstGeom>
          <a:noFill/>
          <a:ln w="9525">
            <a:noFill/>
            <a:miter lim="800000"/>
            <a:headEnd/>
            <a:tailEnd/>
          </a:ln>
        </p:spPr>
        <p:txBody>
          <a:bodyPr>
            <a:spAutoFit/>
          </a:bodyPr>
          <a:lstStyle/>
          <a:p>
            <a:r>
              <a:rPr lang="es-ES"/>
              <a:t>Arco iris de tulipanes en Holanda</a:t>
            </a:r>
          </a:p>
        </p:txBody>
      </p:sp>
      <p:sp>
        <p:nvSpPr>
          <p:cNvPr id="29702" name="Rectangle 6"/>
          <p:cNvSpPr>
            <a:spLocks noChangeArrowheads="1"/>
          </p:cNvSpPr>
          <p:nvPr/>
        </p:nvSpPr>
        <p:spPr bwMode="auto">
          <a:xfrm>
            <a:off x="0" y="0"/>
            <a:ext cx="9144000" cy="1384300"/>
          </a:xfrm>
          <a:prstGeom prst="rect">
            <a:avLst/>
          </a:prstGeom>
          <a:noFill/>
          <a:ln w="9525">
            <a:noFill/>
            <a:miter lim="800000"/>
            <a:headEnd/>
            <a:tailEnd/>
          </a:ln>
          <a:effectLst/>
        </p:spPr>
        <p:txBody>
          <a:bodyPr anchor="ctr">
            <a:spAutoFit/>
          </a:bodyPr>
          <a:lstStyle/>
          <a:p>
            <a:pPr algn="just">
              <a:defRPr/>
            </a:pPr>
            <a:r>
              <a:rPr lang="es-ES" dirty="0">
                <a:effectLst>
                  <a:outerShdw blurRad="38100" dist="38100" dir="2700000" algn="tl">
                    <a:srgbClr val="000000">
                      <a:alpha val="43137"/>
                    </a:srgbClr>
                  </a:outerShdw>
                </a:effectLst>
                <a:ea typeface="Times New Roman" pitchFamily="18" charset="0"/>
              </a:rPr>
              <a:t>Fue entonces cuando la maestra se sentó y lloró. Lloró por Marcos y por todos sus compañeros que no lo volverían a ver. </a:t>
            </a:r>
            <a:endParaRPr lang="es-ES" dirty="0">
              <a:effectLst>
                <a:outerShdw blurRad="38100" dist="38100" dir="2700000" algn="tl">
                  <a:srgbClr val="000000">
                    <a:alpha val="43137"/>
                  </a:srgbClr>
                </a:outerShdw>
              </a:effectLst>
              <a:latin typeface="Arial" pitchFamily="34" charset="0"/>
            </a:endParaRPr>
          </a:p>
        </p:txBody>
      </p:sp>
    </p:spTree>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iterate type="lt">
                                    <p:tmAbs val="75"/>
                                  </p:iterate>
                                  <p:childTnLst>
                                    <p:set>
                                      <p:cBhvr>
                                        <p:cTn id="6" dur="1" fill="hold">
                                          <p:stCondLst>
                                            <p:cond delay="74"/>
                                          </p:stCondLst>
                                        </p:cTn>
                                        <p:tgtEl>
                                          <p:spTgt spid="2970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701" grpId="0" autoUpdateAnimBg="0"/>
    </p:bldLst>
  </p:timing>
</p:sld>
</file>

<file path=ppt/slides/slide23.xml><?xml version="1.0" encoding="utf-8"?>
<p:sld xmlns:a="http://schemas.openxmlformats.org/drawingml/2006/main" xmlns:r="http://schemas.openxmlformats.org/officeDocument/2006/relationships" xmlns:p="http://schemas.openxmlformats.org/presentationml/2006/main">
  <p:cSld>
    <p:bg>
      <p:bgPr>
        <a:solidFill>
          <a:srgbClr val="006699"/>
        </a:solidFill>
        <a:effectLst/>
      </p:bgPr>
    </p:bg>
    <p:spTree>
      <p:nvGrpSpPr>
        <p:cNvPr id="1" name=""/>
        <p:cNvGrpSpPr/>
        <p:nvPr/>
      </p:nvGrpSpPr>
      <p:grpSpPr>
        <a:xfrm>
          <a:off x="0" y="0"/>
          <a:ext cx="0" cy="0"/>
          <a:chOff x="0" y="0"/>
          <a:chExt cx="0" cy="0"/>
        </a:xfrm>
      </p:grpSpPr>
      <p:pic>
        <p:nvPicPr>
          <p:cNvPr id="24578" name="Picture 4" descr="romanticismo"/>
          <p:cNvPicPr>
            <a:picLocks noChangeAspect="1" noChangeArrowheads="1"/>
          </p:cNvPicPr>
          <p:nvPr/>
        </p:nvPicPr>
        <p:blipFill>
          <a:blip r:embed="rId2"/>
          <a:srcRect b="10092"/>
          <a:stretch>
            <a:fillRect/>
          </a:stretch>
        </p:blipFill>
        <p:spPr bwMode="auto">
          <a:xfrm>
            <a:off x="0" y="0"/>
            <a:ext cx="9144000" cy="6858000"/>
          </a:xfrm>
          <a:prstGeom prst="rect">
            <a:avLst/>
          </a:prstGeom>
          <a:noFill/>
          <a:ln w="9525">
            <a:noFill/>
            <a:miter lim="800000"/>
            <a:headEnd/>
            <a:tailEnd/>
          </a:ln>
        </p:spPr>
      </p:pic>
      <p:sp>
        <p:nvSpPr>
          <p:cNvPr id="32773" name="Text Box 5"/>
          <p:cNvSpPr txBox="1">
            <a:spLocks noChangeArrowheads="1"/>
          </p:cNvSpPr>
          <p:nvPr/>
        </p:nvSpPr>
        <p:spPr bwMode="auto">
          <a:xfrm>
            <a:off x="4230688" y="6334125"/>
            <a:ext cx="4913312" cy="523875"/>
          </a:xfrm>
          <a:prstGeom prst="rect">
            <a:avLst/>
          </a:prstGeom>
          <a:noFill/>
          <a:ln w="9525">
            <a:noFill/>
            <a:miter lim="800000"/>
            <a:headEnd/>
            <a:tailEnd/>
          </a:ln>
        </p:spPr>
        <p:txBody>
          <a:bodyPr>
            <a:spAutoFit/>
          </a:bodyPr>
          <a:lstStyle/>
          <a:p>
            <a:r>
              <a:rPr lang="es-ES"/>
              <a:t>Romanticismo en Bora-Bora</a:t>
            </a:r>
          </a:p>
        </p:txBody>
      </p:sp>
      <p:sp>
        <p:nvSpPr>
          <p:cNvPr id="32774" name="Rectangle 6"/>
          <p:cNvSpPr>
            <a:spLocks noChangeArrowheads="1"/>
          </p:cNvSpPr>
          <p:nvPr/>
        </p:nvSpPr>
        <p:spPr bwMode="auto">
          <a:xfrm>
            <a:off x="0" y="0"/>
            <a:ext cx="9144000" cy="3108325"/>
          </a:xfrm>
          <a:prstGeom prst="rect">
            <a:avLst/>
          </a:prstGeom>
          <a:noFill/>
          <a:ln w="9525">
            <a:noFill/>
            <a:miter lim="800000"/>
            <a:headEnd/>
            <a:tailEnd/>
          </a:ln>
          <a:effectLst/>
        </p:spPr>
        <p:txBody>
          <a:bodyPr anchor="ctr">
            <a:spAutoFit/>
          </a:bodyPr>
          <a:lstStyle/>
          <a:p>
            <a:pPr algn="just">
              <a:defRPr/>
            </a:pPr>
            <a:r>
              <a:rPr lang="es-ES" dirty="0">
                <a:effectLst>
                  <a:outerShdw blurRad="38100" dist="38100" dir="2700000" algn="tl">
                    <a:srgbClr val="000000">
                      <a:alpha val="43137"/>
                    </a:srgbClr>
                  </a:outerShdw>
                </a:effectLst>
                <a:ea typeface="Times New Roman" pitchFamily="18" charset="0"/>
              </a:rPr>
              <a:t>La densidad de la población de nuestra sociedad es tan pesada que olvidamos que la vida va a terminar un día. Y no sabemos cuando será ese día. Así que, por favor, díganle a la gente que ustedes quieren y para quienes desean el bien, que ellos son especiales e importantes. Díganselo, antes que sea demasiado tarde. </a:t>
            </a:r>
            <a:endParaRPr lang="es-ES" dirty="0">
              <a:effectLst>
                <a:outerShdw blurRad="38100" dist="38100" dir="2700000" algn="tl">
                  <a:srgbClr val="000000">
                    <a:alpha val="43137"/>
                  </a:srgbClr>
                </a:outerShdw>
              </a:effectLst>
              <a:latin typeface="Arial" pitchFamily="34" charset="0"/>
            </a:endParaRPr>
          </a:p>
        </p:txBody>
      </p:sp>
    </p:spTree>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iterate type="lt">
                                    <p:tmAbs val="75"/>
                                  </p:iterate>
                                  <p:childTnLst>
                                    <p:set>
                                      <p:cBhvr>
                                        <p:cTn id="6" dur="1" fill="hold">
                                          <p:stCondLst>
                                            <p:cond delay="74"/>
                                          </p:stCondLst>
                                        </p:cTn>
                                        <p:tgtEl>
                                          <p:spTgt spid="3277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773" grpId="0" autoUpdateAnimBg="0"/>
    </p:bldLst>
  </p:timing>
</p:sld>
</file>

<file path=ppt/slides/slide24.xml><?xml version="1.0" encoding="utf-8"?>
<p:sld xmlns:a="http://schemas.openxmlformats.org/drawingml/2006/main" xmlns:r="http://schemas.openxmlformats.org/officeDocument/2006/relationships" xmlns:p="http://schemas.openxmlformats.org/presentationml/2006/main">
  <p:cSld>
    <p:bg>
      <p:bgPr>
        <a:solidFill>
          <a:srgbClr val="005C00"/>
        </a:solidFill>
        <a:effectLst/>
      </p:bgPr>
    </p:bg>
    <p:spTree>
      <p:nvGrpSpPr>
        <p:cNvPr id="1" name=""/>
        <p:cNvGrpSpPr/>
        <p:nvPr/>
      </p:nvGrpSpPr>
      <p:grpSpPr>
        <a:xfrm>
          <a:off x="0" y="0"/>
          <a:ext cx="0" cy="0"/>
          <a:chOff x="0" y="0"/>
          <a:chExt cx="0" cy="0"/>
        </a:xfrm>
      </p:grpSpPr>
      <p:pic>
        <p:nvPicPr>
          <p:cNvPr id="25602" name="Picture 4" descr="banff canada"/>
          <p:cNvPicPr>
            <a:picLocks noChangeAspect="1" noChangeArrowheads="1"/>
          </p:cNvPicPr>
          <p:nvPr/>
        </p:nvPicPr>
        <p:blipFill>
          <a:blip r:embed="rId2"/>
          <a:srcRect b="8052"/>
          <a:stretch>
            <a:fillRect/>
          </a:stretch>
        </p:blipFill>
        <p:spPr bwMode="auto">
          <a:xfrm>
            <a:off x="0" y="0"/>
            <a:ext cx="9144000" cy="6858000"/>
          </a:xfrm>
          <a:prstGeom prst="rect">
            <a:avLst/>
          </a:prstGeom>
          <a:noFill/>
          <a:ln w="9525">
            <a:noFill/>
            <a:miter lim="800000"/>
            <a:headEnd/>
            <a:tailEnd/>
          </a:ln>
        </p:spPr>
      </p:pic>
      <p:sp>
        <p:nvSpPr>
          <p:cNvPr id="23557" name="Text Box 5"/>
          <p:cNvSpPr txBox="1">
            <a:spLocks noChangeArrowheads="1"/>
          </p:cNvSpPr>
          <p:nvPr/>
        </p:nvSpPr>
        <p:spPr bwMode="auto">
          <a:xfrm>
            <a:off x="0" y="6334125"/>
            <a:ext cx="6335713" cy="523875"/>
          </a:xfrm>
          <a:prstGeom prst="rect">
            <a:avLst/>
          </a:prstGeom>
          <a:noFill/>
          <a:ln w="9525">
            <a:noFill/>
            <a:miter lim="800000"/>
            <a:headEnd/>
            <a:tailEnd/>
          </a:ln>
        </p:spPr>
        <p:txBody>
          <a:bodyPr>
            <a:spAutoFit/>
          </a:bodyPr>
          <a:lstStyle/>
          <a:p>
            <a:r>
              <a:rPr lang="es-ES"/>
              <a:t>El esplendor del </a:t>
            </a:r>
            <a:r>
              <a:rPr lang="es-ES">
                <a:solidFill>
                  <a:srgbClr val="FF3300"/>
                </a:solidFill>
              </a:rPr>
              <a:t>A</a:t>
            </a:r>
            <a:r>
              <a:rPr lang="es-ES">
                <a:solidFill>
                  <a:srgbClr val="FFFF00"/>
                </a:solidFill>
              </a:rPr>
              <a:t>r</a:t>
            </a:r>
            <a:r>
              <a:rPr lang="es-ES">
                <a:solidFill>
                  <a:srgbClr val="0066FF"/>
                </a:solidFill>
              </a:rPr>
              <a:t>c</a:t>
            </a:r>
            <a:r>
              <a:rPr lang="es-ES">
                <a:solidFill>
                  <a:srgbClr val="FF9900"/>
                </a:solidFill>
              </a:rPr>
              <a:t>o</a:t>
            </a:r>
            <a:r>
              <a:rPr lang="es-ES"/>
              <a:t> </a:t>
            </a:r>
            <a:r>
              <a:rPr lang="es-ES">
                <a:solidFill>
                  <a:srgbClr val="FF43C0"/>
                </a:solidFill>
              </a:rPr>
              <a:t>I</a:t>
            </a:r>
            <a:r>
              <a:rPr lang="es-ES">
                <a:solidFill>
                  <a:srgbClr val="00EBE6"/>
                </a:solidFill>
              </a:rPr>
              <a:t>r</a:t>
            </a:r>
            <a:r>
              <a:rPr lang="es-ES">
                <a:solidFill>
                  <a:schemeClr val="accent2"/>
                </a:solidFill>
              </a:rPr>
              <a:t>i</a:t>
            </a:r>
            <a:r>
              <a:rPr lang="es-ES">
                <a:solidFill>
                  <a:srgbClr val="CC0099"/>
                </a:solidFill>
              </a:rPr>
              <a:t>s</a:t>
            </a:r>
            <a:r>
              <a:rPr lang="es-ES"/>
              <a:t> en Banff</a:t>
            </a:r>
          </a:p>
        </p:txBody>
      </p:sp>
      <p:sp>
        <p:nvSpPr>
          <p:cNvPr id="23558" name="Text Box 6"/>
          <p:cNvSpPr txBox="1">
            <a:spLocks noChangeArrowheads="1"/>
          </p:cNvSpPr>
          <p:nvPr/>
        </p:nvSpPr>
        <p:spPr bwMode="auto">
          <a:xfrm>
            <a:off x="3000375" y="3286125"/>
            <a:ext cx="4083050" cy="461963"/>
          </a:xfrm>
          <a:prstGeom prst="rect">
            <a:avLst/>
          </a:prstGeom>
          <a:noFill/>
          <a:ln w="9525">
            <a:noFill/>
            <a:miter lim="800000"/>
            <a:headEnd/>
            <a:tailEnd/>
          </a:ln>
          <a:effectLst/>
        </p:spPr>
        <p:txBody>
          <a:bodyPr>
            <a:spAutoFit/>
          </a:bodyPr>
          <a:lstStyle/>
          <a:p>
            <a:pPr>
              <a:defRPr/>
            </a:pPr>
            <a:r>
              <a:rPr lang="es-ES" sz="2400" dirty="0">
                <a:solidFill>
                  <a:srgbClr val="FFFF00"/>
                </a:solidFill>
              </a:rPr>
              <a:t>hector</a:t>
            </a:r>
            <a:r>
              <a:rPr lang="es-ES" sz="2400" dirty="0">
                <a:solidFill>
                  <a:srgbClr val="2952A3"/>
                </a:solidFill>
              </a:rPr>
              <a:t>jos</a:t>
            </a:r>
            <a:r>
              <a:rPr lang="es-ES" sz="2400" dirty="0">
                <a:solidFill>
                  <a:srgbClr val="FF3300"/>
                </a:solidFill>
              </a:rPr>
              <a:t>elo</a:t>
            </a:r>
            <a:r>
              <a:rPr lang="es-ES" sz="2400" dirty="0">
                <a:solidFill>
                  <a:srgbClr val="00B050"/>
                </a:solidFill>
              </a:rPr>
              <a:t>@</a:t>
            </a:r>
            <a:r>
              <a:rPr lang="es-ES" sz="2400" dirty="0">
                <a:solidFill>
                  <a:schemeClr val="accent2">
                    <a:lumMod val="40000"/>
                    <a:lumOff val="60000"/>
                  </a:schemeClr>
                </a:solidFill>
              </a:rPr>
              <a:t>h</a:t>
            </a:r>
            <a:r>
              <a:rPr lang="es-ES" sz="2400" dirty="0">
                <a:solidFill>
                  <a:srgbClr val="FFC000"/>
                </a:solidFill>
              </a:rPr>
              <a:t>o</a:t>
            </a:r>
            <a:r>
              <a:rPr lang="es-ES" sz="2400" dirty="0">
                <a:solidFill>
                  <a:srgbClr val="C00000"/>
                </a:solidFill>
              </a:rPr>
              <a:t>t</a:t>
            </a:r>
            <a:r>
              <a:rPr lang="es-ES" sz="2400" dirty="0">
                <a:solidFill>
                  <a:srgbClr val="00FF00"/>
                </a:solidFill>
              </a:rPr>
              <a:t>m</a:t>
            </a:r>
            <a:r>
              <a:rPr lang="es-ES" sz="2400" dirty="0">
                <a:solidFill>
                  <a:srgbClr val="66FFFF"/>
                </a:solidFill>
              </a:rPr>
              <a:t>a</a:t>
            </a:r>
            <a:r>
              <a:rPr lang="es-ES" sz="2400" dirty="0">
                <a:solidFill>
                  <a:srgbClr val="FF00FF"/>
                </a:solidFill>
              </a:rPr>
              <a:t>i</a:t>
            </a:r>
            <a:r>
              <a:rPr lang="es-ES" sz="2400" dirty="0">
                <a:solidFill>
                  <a:srgbClr val="FF0000"/>
                </a:solidFill>
              </a:rPr>
              <a:t>l</a:t>
            </a:r>
            <a:r>
              <a:rPr lang="es-ES" sz="2400" dirty="0">
                <a:solidFill>
                  <a:srgbClr val="FF3300"/>
                </a:solidFill>
              </a:rPr>
              <a:t>.</a:t>
            </a:r>
            <a:r>
              <a:rPr lang="es-ES" sz="2400" dirty="0">
                <a:solidFill>
                  <a:srgbClr val="660066"/>
                </a:solidFill>
              </a:rPr>
              <a:t>c</a:t>
            </a:r>
            <a:r>
              <a:rPr lang="es-ES" sz="2400" dirty="0">
                <a:solidFill>
                  <a:srgbClr val="0000FF"/>
                </a:solidFill>
              </a:rPr>
              <a:t>o</a:t>
            </a:r>
            <a:r>
              <a:rPr lang="es-ES" sz="2400" dirty="0">
                <a:solidFill>
                  <a:srgbClr val="009900"/>
                </a:solidFill>
              </a:rPr>
              <a:t>m</a:t>
            </a:r>
          </a:p>
        </p:txBody>
      </p:sp>
      <p:sp>
        <p:nvSpPr>
          <p:cNvPr id="23559" name="Rectangle 7"/>
          <p:cNvSpPr>
            <a:spLocks noChangeArrowheads="1"/>
          </p:cNvSpPr>
          <p:nvPr/>
        </p:nvSpPr>
        <p:spPr bwMode="auto">
          <a:xfrm>
            <a:off x="0" y="0"/>
            <a:ext cx="6357938" cy="954088"/>
          </a:xfrm>
          <a:prstGeom prst="rect">
            <a:avLst/>
          </a:prstGeom>
          <a:noFill/>
          <a:ln w="9525">
            <a:noFill/>
            <a:miter lim="800000"/>
            <a:headEnd/>
            <a:tailEnd/>
          </a:ln>
          <a:effectLst/>
        </p:spPr>
        <p:txBody>
          <a:bodyPr anchor="ctr">
            <a:spAutoFit/>
          </a:bodyPr>
          <a:lstStyle/>
          <a:p>
            <a:pPr algn="just">
              <a:defRPr/>
            </a:pPr>
            <a:r>
              <a:rPr lang="es-ES" dirty="0">
                <a:effectLst>
                  <a:outerShdw blurRad="38100" dist="38100" dir="2700000" algn="tl">
                    <a:srgbClr val="000000">
                      <a:alpha val="43137"/>
                    </a:srgbClr>
                  </a:outerShdw>
                </a:effectLst>
                <a:ea typeface="Times New Roman" pitchFamily="18" charset="0"/>
              </a:rPr>
              <a:t>Una manera de decírselo es esta: Mándenle este mensaje</a:t>
            </a:r>
            <a:r>
              <a:rPr lang="es-ES" sz="900" b="0" dirty="0">
                <a:solidFill>
                  <a:schemeClr val="tx1"/>
                </a:solidFill>
                <a:ea typeface="Times New Roman" pitchFamily="18" charset="0"/>
              </a:rPr>
              <a:t>.</a:t>
            </a:r>
            <a:endParaRPr lang="es-ES" sz="1800" b="0" dirty="0">
              <a:solidFill>
                <a:schemeClr val="tx1"/>
              </a:solidFill>
              <a:latin typeface="Arial" pitchFamily="34" charset="0"/>
            </a:endParaRPr>
          </a:p>
        </p:txBody>
      </p:sp>
    </p:spTree>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iterate type="lt">
                                    <p:tmAbs val="75"/>
                                  </p:iterate>
                                  <p:childTnLst>
                                    <p:set>
                                      <p:cBhvr>
                                        <p:cTn id="6" dur="1" fill="hold">
                                          <p:stCondLst>
                                            <p:cond delay="74"/>
                                          </p:stCondLst>
                                        </p:cTn>
                                        <p:tgtEl>
                                          <p:spTgt spid="23557"/>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iterate type="lt">
                                    <p:tmAbs val="75"/>
                                  </p:iterate>
                                  <p:childTnLst>
                                    <p:set>
                                      <p:cBhvr>
                                        <p:cTn id="10" dur="1" fill="hold">
                                          <p:stCondLst>
                                            <p:cond delay="74"/>
                                          </p:stCondLst>
                                        </p:cTn>
                                        <p:tgtEl>
                                          <p:spTgt spid="2355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557" grpId="0" autoUpdateAnimBg="0"/>
      <p:bldP spid="23558" grpId="0" autoUpdateAnimBg="0"/>
    </p:bldLst>
  </p:timing>
</p:sld>
</file>

<file path=ppt/slides/slide25.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600200"/>
            <a:ext cx="9144000" cy="228600"/>
          </a:xfrm>
          <a:prstGeom prst="rect">
            <a:avLst/>
          </a:prstGeom>
          <a:solidFill>
            <a:schemeClr val="bg1"/>
          </a:solidFill>
          <a:ln w="19050">
            <a:solidFill>
              <a:srgbClr val="C0C0C0"/>
            </a:solidFill>
            <a:miter lim="800000"/>
            <a:headEnd/>
            <a:tailEnd/>
          </a:ln>
          <a:effectLst/>
        </p:spPr>
        <p:txBody>
          <a:bodyPr wrap="none" anchor="ctr"/>
          <a:lstStyle/>
          <a:p>
            <a:endParaRPr lang="es-ES"/>
          </a:p>
        </p:txBody>
      </p:sp>
      <p:sp>
        <p:nvSpPr>
          <p:cNvPr id="4101" name="Rectangle 5"/>
          <p:cNvSpPr>
            <a:spLocks noChangeArrowheads="1"/>
          </p:cNvSpPr>
          <p:nvPr/>
        </p:nvSpPr>
        <p:spPr bwMode="auto">
          <a:xfrm>
            <a:off x="0" y="1828800"/>
            <a:ext cx="9144000" cy="5029200"/>
          </a:xfrm>
          <a:prstGeom prst="rect">
            <a:avLst/>
          </a:prstGeom>
          <a:solidFill>
            <a:srgbClr val="B6E8FC"/>
          </a:solidFill>
          <a:ln w="9525">
            <a:noFill/>
            <a:miter lim="800000"/>
            <a:headEnd/>
            <a:tailEnd/>
          </a:ln>
          <a:effectLst/>
        </p:spPr>
        <p:txBody>
          <a:bodyPr wrap="none" anchor="ctr"/>
          <a:lstStyle/>
          <a:p>
            <a:pPr algn="ctr"/>
            <a:endParaRPr lang="es-ES"/>
          </a:p>
        </p:txBody>
      </p:sp>
      <p:pic>
        <p:nvPicPr>
          <p:cNvPr id="4103" name="Picture 7" descr="logo_grande">
            <a:hlinkClick r:id="rId2"/>
          </p:cNvPr>
          <p:cNvPicPr>
            <a:picLocks noChangeAspect="1" noChangeArrowheads="1"/>
          </p:cNvPicPr>
          <p:nvPr/>
        </p:nvPicPr>
        <p:blipFill>
          <a:blip r:embed="rId3"/>
          <a:srcRect/>
          <a:stretch>
            <a:fillRect/>
          </a:stretch>
        </p:blipFill>
        <p:spPr bwMode="auto">
          <a:xfrm>
            <a:off x="1981200" y="0"/>
            <a:ext cx="4876800" cy="1562100"/>
          </a:xfrm>
          <a:prstGeom prst="rect">
            <a:avLst/>
          </a:prstGeom>
          <a:noFill/>
        </p:spPr>
      </p:pic>
      <p:sp>
        <p:nvSpPr>
          <p:cNvPr id="4104" name="Text Box 8"/>
          <p:cNvSpPr txBox="1">
            <a:spLocks noChangeArrowheads="1"/>
          </p:cNvSpPr>
          <p:nvPr/>
        </p:nvSpPr>
        <p:spPr bwMode="auto">
          <a:xfrm>
            <a:off x="0" y="1905000"/>
            <a:ext cx="9144000" cy="2369880"/>
          </a:xfrm>
          <a:prstGeom prst="rect">
            <a:avLst/>
          </a:prstGeom>
          <a:noFill/>
          <a:ln w="9525">
            <a:noFill/>
            <a:miter lim="800000"/>
            <a:headEnd/>
            <a:tailEnd/>
          </a:ln>
          <a:effectLst/>
        </p:spPr>
        <p:txBody>
          <a:bodyPr>
            <a:spAutoFit/>
          </a:bodyPr>
          <a:lstStyle/>
          <a:p>
            <a:pPr algn="ctr">
              <a:spcBef>
                <a:spcPct val="50000"/>
              </a:spcBef>
            </a:pPr>
            <a:r>
              <a:rPr lang="es-ES" sz="6000" b="1" dirty="0">
                <a:solidFill>
                  <a:schemeClr val="tx1"/>
                </a:solidFill>
                <a:latin typeface="Kristen ITC" pitchFamily="66" charset="0"/>
              </a:rPr>
              <a:t>¿Te ha gustado?</a:t>
            </a:r>
            <a:r>
              <a:rPr lang="es-ES" sz="4800" dirty="0">
                <a:solidFill>
                  <a:schemeClr val="tx1"/>
                </a:solidFill>
                <a:latin typeface="Kristen ITC" pitchFamily="66" charset="0"/>
              </a:rPr>
              <a:t> </a:t>
            </a:r>
            <a:br>
              <a:rPr lang="es-ES" sz="4800" dirty="0">
                <a:solidFill>
                  <a:schemeClr val="tx1"/>
                </a:solidFill>
                <a:latin typeface="Kristen ITC" pitchFamily="66" charset="0"/>
              </a:rPr>
            </a:br>
            <a:r>
              <a:rPr lang="es-ES" sz="4400" dirty="0">
                <a:solidFill>
                  <a:schemeClr val="tx1"/>
                </a:solidFill>
                <a:latin typeface="Kristen ITC" pitchFamily="66" charset="0"/>
              </a:rPr>
              <a:t>Puedes ver más entrando </a:t>
            </a:r>
            <a:r>
              <a:rPr lang="es-ES" sz="4400" dirty="0">
                <a:latin typeface="Kristen ITC" pitchFamily="66" charset="0"/>
              </a:rPr>
              <a:t/>
            </a:r>
            <a:br>
              <a:rPr lang="es-ES" sz="4400" dirty="0">
                <a:latin typeface="Kristen ITC" pitchFamily="66" charset="0"/>
              </a:rPr>
            </a:br>
            <a:r>
              <a:rPr lang="es-ES" sz="4400" b="1" dirty="0">
                <a:solidFill>
                  <a:srgbClr val="40F903"/>
                </a:solidFill>
                <a:latin typeface="Kristen ITC" pitchFamily="66" charset="0"/>
                <a:hlinkClick r:id="rId2"/>
              </a:rPr>
              <a:t>Aquí</a:t>
            </a:r>
            <a:endParaRPr lang="es-ES" sz="4400" b="1" dirty="0">
              <a:solidFill>
                <a:srgbClr val="40F903"/>
              </a:solidFill>
              <a:latin typeface="Kristen ITC" pitchFamily="66" charset="0"/>
            </a:endParaRPr>
          </a:p>
        </p:txBody>
      </p:sp>
      <p:sp>
        <p:nvSpPr>
          <p:cNvPr id="4107" name="Text Box 11"/>
          <p:cNvSpPr txBox="1">
            <a:spLocks noChangeArrowheads="1"/>
          </p:cNvSpPr>
          <p:nvPr/>
        </p:nvSpPr>
        <p:spPr bwMode="auto">
          <a:xfrm>
            <a:off x="1143000" y="4724400"/>
            <a:ext cx="2667000" cy="2123658"/>
          </a:xfrm>
          <a:prstGeom prst="rect">
            <a:avLst/>
          </a:prstGeom>
          <a:noFill/>
          <a:ln w="19050">
            <a:noFill/>
            <a:prstDash val="sysDot"/>
            <a:miter lim="800000"/>
            <a:headEnd/>
            <a:tailEnd/>
          </a:ln>
          <a:effectLst/>
        </p:spPr>
        <p:txBody>
          <a:bodyPr>
            <a:spAutoFit/>
          </a:bodyPr>
          <a:lstStyle/>
          <a:p>
            <a:pPr algn="ctr">
              <a:spcBef>
                <a:spcPct val="50000"/>
              </a:spcBef>
            </a:pPr>
            <a:r>
              <a:rPr lang="es-ES_tradnl" sz="1800" b="1" dirty="0">
                <a:solidFill>
                  <a:schemeClr val="tx1"/>
                </a:solidFill>
                <a:latin typeface="Kristen ITC" pitchFamily="66" charset="0"/>
              </a:rPr>
              <a:t>Además puedes recibir </a:t>
            </a:r>
            <a:r>
              <a:rPr lang="es-ES_tradnl" sz="1800" b="1" dirty="0" err="1">
                <a:solidFill>
                  <a:schemeClr val="tx1"/>
                </a:solidFill>
                <a:latin typeface="Kristen ITC" pitchFamily="66" charset="0"/>
              </a:rPr>
              <a:t>powerpoints</a:t>
            </a:r>
            <a:r>
              <a:rPr lang="es-ES_tradnl" sz="1800" b="1" dirty="0">
                <a:solidFill>
                  <a:schemeClr val="tx1"/>
                </a:solidFill>
                <a:latin typeface="Kristen ITC" pitchFamily="66" charset="0"/>
              </a:rPr>
              <a:t> en tu correo electrónico suscribiéndote aquí:</a:t>
            </a:r>
            <a:r>
              <a:rPr lang="es-ES_tradnl" sz="1800" b="1" dirty="0">
                <a:solidFill>
                  <a:schemeClr val="tx1"/>
                </a:solidFill>
              </a:rPr>
              <a:t> </a:t>
            </a:r>
          </a:p>
          <a:p>
            <a:pPr>
              <a:spcBef>
                <a:spcPct val="50000"/>
              </a:spcBef>
            </a:pPr>
            <a:endParaRPr lang="es-ES" b="1" dirty="0">
              <a:solidFill>
                <a:srgbClr val="0066FF"/>
              </a:solidFill>
            </a:endParaRPr>
          </a:p>
        </p:txBody>
      </p:sp>
      <p:pic>
        <p:nvPicPr>
          <p:cNvPr id="4106" name="Picture 10" descr="email">
            <a:hlinkClick r:id="rId4"/>
          </p:cNvPr>
          <p:cNvPicPr>
            <a:picLocks noChangeAspect="1" noChangeArrowheads="1"/>
          </p:cNvPicPr>
          <p:nvPr/>
        </p:nvPicPr>
        <p:blipFill>
          <a:blip r:embed="rId5"/>
          <a:srcRect/>
          <a:stretch>
            <a:fillRect/>
          </a:stretch>
        </p:blipFill>
        <p:spPr bwMode="auto">
          <a:xfrm>
            <a:off x="5638800" y="4191000"/>
            <a:ext cx="2362200" cy="2362200"/>
          </a:xfrm>
          <a:prstGeom prst="rect">
            <a:avLst/>
          </a:prstGeom>
          <a:noFill/>
        </p:spPr>
      </p:pic>
      <p:pic>
        <p:nvPicPr>
          <p:cNvPr id="4113" name="Picture 17" descr="flechas-8"/>
          <p:cNvPicPr>
            <a:picLocks noChangeAspect="1" noChangeArrowheads="1"/>
          </p:cNvPicPr>
          <p:nvPr/>
        </p:nvPicPr>
        <p:blipFill>
          <a:blip r:embed="rId6"/>
          <a:srcRect/>
          <a:stretch>
            <a:fillRect/>
          </a:stretch>
        </p:blipFill>
        <p:spPr bwMode="auto">
          <a:xfrm>
            <a:off x="4038600" y="4876800"/>
            <a:ext cx="1219200" cy="990600"/>
          </a:xfrm>
          <a:prstGeom prst="rect">
            <a:avLst/>
          </a:prstGeom>
          <a:noFill/>
        </p:spPr>
      </p:pic>
      <p:pic>
        <p:nvPicPr>
          <p:cNvPr id="4117" name="Picture 21" descr="facebook-icon">
            <a:hlinkClick r:id="rId7"/>
          </p:cNvPr>
          <p:cNvPicPr>
            <a:picLocks noChangeAspect="1" noChangeArrowheads="1"/>
          </p:cNvPicPr>
          <p:nvPr/>
        </p:nvPicPr>
        <p:blipFill>
          <a:blip r:embed="rId8" cstate="print"/>
          <a:srcRect/>
          <a:stretch>
            <a:fillRect/>
          </a:stretch>
        </p:blipFill>
        <p:spPr bwMode="auto">
          <a:xfrm>
            <a:off x="0" y="2971800"/>
            <a:ext cx="533400" cy="533400"/>
          </a:xfrm>
          <a:prstGeom prst="rect">
            <a:avLst/>
          </a:prstGeom>
          <a:noFill/>
        </p:spPr>
      </p:pic>
      <p:pic>
        <p:nvPicPr>
          <p:cNvPr id="4118" name="Picture 22" descr="twitter-icon">
            <a:hlinkClick r:id="rId9"/>
          </p:cNvPr>
          <p:cNvPicPr>
            <a:picLocks noChangeAspect="1" noChangeArrowheads="1"/>
          </p:cNvPicPr>
          <p:nvPr/>
        </p:nvPicPr>
        <p:blipFill>
          <a:blip r:embed="rId10" cstate="print"/>
          <a:srcRect/>
          <a:stretch>
            <a:fillRect/>
          </a:stretch>
        </p:blipFill>
        <p:spPr bwMode="auto">
          <a:xfrm>
            <a:off x="0" y="3505200"/>
            <a:ext cx="533400" cy="533400"/>
          </a:xfrm>
          <a:prstGeom prst="rect">
            <a:avLst/>
          </a:prstGeom>
          <a:noFill/>
        </p:spPr>
      </p:pic>
      <p:pic>
        <p:nvPicPr>
          <p:cNvPr id="4119" name="Picture 23" descr="Web-Google-plus-Metro-icon">
            <a:hlinkClick r:id="rId11"/>
          </p:cNvPr>
          <p:cNvPicPr>
            <a:picLocks noChangeAspect="1" noChangeArrowheads="1"/>
          </p:cNvPicPr>
          <p:nvPr/>
        </p:nvPicPr>
        <p:blipFill>
          <a:blip r:embed="rId12" cstate="print"/>
          <a:srcRect/>
          <a:stretch>
            <a:fillRect/>
          </a:stretch>
        </p:blipFill>
        <p:spPr bwMode="auto">
          <a:xfrm>
            <a:off x="0" y="4038600"/>
            <a:ext cx="533400" cy="533400"/>
          </a:xfrm>
          <a:prstGeom prst="rect">
            <a:avLst/>
          </a:prstGeom>
          <a:noFill/>
        </p:spPr>
      </p:pic>
      <p:pic>
        <p:nvPicPr>
          <p:cNvPr id="4120" name="Picture 24" descr="vkontakte-256">
            <a:hlinkClick r:id="rId13"/>
          </p:cNvPr>
          <p:cNvPicPr>
            <a:picLocks noChangeAspect="1" noChangeArrowheads="1"/>
          </p:cNvPicPr>
          <p:nvPr/>
        </p:nvPicPr>
        <p:blipFill>
          <a:blip r:embed="rId14" cstate="print"/>
          <a:srcRect/>
          <a:stretch>
            <a:fillRect/>
          </a:stretch>
        </p:blipFill>
        <p:spPr bwMode="auto">
          <a:xfrm>
            <a:off x="0" y="4572000"/>
            <a:ext cx="533400" cy="533400"/>
          </a:xfrm>
          <a:prstGeom prst="rect">
            <a:avLst/>
          </a:prstGeom>
          <a:noFill/>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LA LISTA">
  <a:themeElements>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s-ES" sz="2800" b="1" i="0" u="none" strike="noStrike" cap="none" normalizeH="0" baseline="0" smtClean="0">
            <a:ln>
              <a:noFill/>
            </a:ln>
            <a:solidFill>
              <a:schemeClr val="bg1"/>
            </a:solidFill>
            <a:effectLst/>
            <a:latin typeface="Comic Sans MS" pitchFamily="66"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s-ES" sz="2800" b="1" i="0" u="none" strike="noStrike" cap="none" normalizeH="0" baseline="0" smtClean="0">
            <a:ln>
              <a:noFill/>
            </a:ln>
            <a:solidFill>
              <a:schemeClr val="bg1"/>
            </a:solidFill>
            <a:effectLst/>
            <a:latin typeface="Comic Sans MS" pitchFamily="66" charset="0"/>
          </a:defRPr>
        </a:defPPr>
      </a:lstStyle>
    </a:lnDef>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LA LISTA</Template>
  <TotalTime>2</TotalTime>
  <Words>919</Words>
  <Application>Microsoft Office PowerPoint</Application>
  <PresentationFormat>Presentación en pantalla (4:3)</PresentationFormat>
  <Paragraphs>55</Paragraphs>
  <Slides>25</Slides>
  <Notes>0</Notes>
  <HiddenSlides>0</HiddenSlides>
  <MMClips>0</MMClips>
  <ScaleCrop>false</ScaleCrop>
  <HeadingPairs>
    <vt:vector size="4" baseType="variant">
      <vt:variant>
        <vt:lpstr>Tema</vt:lpstr>
      </vt:variant>
      <vt:variant>
        <vt:i4>2</vt:i4>
      </vt:variant>
      <vt:variant>
        <vt:lpstr>Títulos de diapositiva</vt:lpstr>
      </vt:variant>
      <vt:variant>
        <vt:i4>25</vt:i4>
      </vt:variant>
    </vt:vector>
  </HeadingPairs>
  <TitlesOfParts>
    <vt:vector size="27" baseType="lpstr">
      <vt:lpstr>LA LISTA</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vector>
  </TitlesOfParts>
  <Company>..</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B13012CF05D44384F9CBB453D41CFE26..</dc:creator>
  <cp:lastModifiedBy>B13012CF05D44384F9CBB453D41CFE26..</cp:lastModifiedBy>
  <cp:revision>1</cp:revision>
  <dcterms:created xsi:type="dcterms:W3CDTF">2018-12-15T19:59:10Z</dcterms:created>
  <dcterms:modified xsi:type="dcterms:W3CDTF">2018-12-15T20:01:47Z</dcterms:modified>
</cp:coreProperties>
</file>