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0" r:id="rId3"/>
    <p:sldId id="288" r:id="rId4"/>
    <p:sldId id="283" r:id="rId5"/>
    <p:sldId id="284" r:id="rId6"/>
    <p:sldId id="285" r:id="rId7"/>
    <p:sldId id="257" r:id="rId8"/>
    <p:sldId id="282" r:id="rId9"/>
    <p:sldId id="259" r:id="rId10"/>
    <p:sldId id="261" r:id="rId11"/>
    <p:sldId id="301" r:id="rId12"/>
    <p:sldId id="263" r:id="rId13"/>
    <p:sldId id="264" r:id="rId14"/>
    <p:sldId id="265" r:id="rId15"/>
    <p:sldId id="268" r:id="rId16"/>
    <p:sldId id="269" r:id="rId17"/>
    <p:sldId id="270" r:id="rId18"/>
    <p:sldId id="266" r:id="rId19"/>
    <p:sldId id="271" r:id="rId20"/>
    <p:sldId id="275" r:id="rId21"/>
    <p:sldId id="302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Z80Vlw5kT4WPhIOHsiWtw" hashData="NJ9sogZk91jIhQIixUsR+h0xRJ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990000"/>
    <a:srgbClr val="8000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35" autoAdjust="0"/>
    <p:restoredTop sz="9463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4AED3-4E90-470A-8F5A-182998F27A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5A471-E2CC-459C-9B01-57636D8D7C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C791C-1C8D-4625-8548-E135EE3705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CB0DA-BDDD-4B86-A190-EA42B23538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7F04E-672B-473B-A178-A0197DF010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411D7-17F9-4876-9A6B-FBB1803A1A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C1ED8-243C-422F-AF5B-1415F4BA1D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5418B-C43F-4685-8D16-4B35E9BCC7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P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3C238-5AFD-4529-82DB-65E0F5AA70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688D0-F511-4E1E-80E3-63F351C69A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9EA3F-FF9B-4621-AA44-9708B2057D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8431B-971E-4C2B-A5C6-C5753F21E4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5B54D30-ACD7-426C-A230-3BCE3A2D59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1F3B93-28A0-48F4-B147-F84E4299D1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2819400"/>
            <a:ext cx="88392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_tradnl" sz="3600" b="1" kern="0" dirty="0">
                <a:latin typeface="Bookman Old Style" pitchFamily="18" charset="0"/>
              </a:rPr>
              <a:t>LA HISTORIA DE Paco</a:t>
            </a:r>
            <a:endParaRPr lang="es-ES" sz="3600" b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split/>
    <p:sndAc>
      <p:stSnd loop="1">
        <p:snd r:embed="rId2" name="prelude_vangelis23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533400" y="6583363"/>
            <a:ext cx="220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Vesuvio dal Sorrento</a:t>
            </a:r>
          </a:p>
        </p:txBody>
      </p:sp>
      <p:pic>
        <p:nvPicPr>
          <p:cNvPr id="3075" name="Picture 7" descr="Copy of Vesuvius view from Sorrent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027"/>
          <p:cNvSpPr txBox="1">
            <a:spLocks noChangeArrowheads="1"/>
          </p:cNvSpPr>
          <p:nvPr/>
        </p:nvSpPr>
        <p:spPr bwMode="auto">
          <a:xfrm>
            <a:off x="685800" y="914400"/>
            <a:ext cx="7467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Paco era el tipo de persona que te encantaría ser. </a:t>
            </a:r>
          </a:p>
          <a:p>
            <a:pPr marL="342900" indent="-342900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Siempre estaba de buen humor y siempre tenía algo positivo que decir. Cuando alguien le preguntaba cómo le iba, el respondía: “Mejor, imposible”</a:t>
            </a:r>
            <a:br>
              <a:rPr lang="es-ES" sz="2200" b="1" kern="0" dirty="0">
                <a:latin typeface="Bookman Old Style" pitchFamily="18" charset="0"/>
              </a:rPr>
            </a:br>
            <a:endParaRPr lang="es-ES" sz="2200" b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6"/>
          <p:cNvSpPr txBox="1">
            <a:spLocks noChangeArrowheads="1"/>
          </p:cNvSpPr>
          <p:nvPr/>
        </p:nvSpPr>
        <p:spPr bwMode="auto">
          <a:xfrm>
            <a:off x="304800" y="6400800"/>
            <a:ext cx="784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Varenna</a:t>
            </a:r>
          </a:p>
        </p:txBody>
      </p:sp>
      <p:pic>
        <p:nvPicPr>
          <p:cNvPr id="4099" name="Picture 7" descr="Copy of Varen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 Box 8"/>
          <p:cNvSpPr txBox="1">
            <a:spLocks noChangeArrowheads="1"/>
          </p:cNvSpPr>
          <p:nvPr/>
        </p:nvSpPr>
        <p:spPr bwMode="auto">
          <a:xfrm>
            <a:off x="381000" y="6324600"/>
            <a:ext cx="108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Varenna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838200" y="304800"/>
            <a:ext cx="73152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_tradnl" sz="2200" b="1" kern="0" dirty="0">
                <a:latin typeface="Bookman Old Style" pitchFamily="18" charset="0"/>
              </a:rPr>
              <a:t>Había cambiado de trabajo  y varios de sus colaboradores le habían seguido en todos sus cambios.</a:t>
            </a:r>
          </a:p>
          <a:p>
            <a:pPr marL="342900" indent="-342900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_tradnl" sz="2200" b="1" kern="0" dirty="0">
                <a:latin typeface="Bookman Old Style" pitchFamily="18" charset="0"/>
              </a:rPr>
              <a:t>La razón de que le siguieran era  su actitud: era un motivador natural.</a:t>
            </a:r>
          </a:p>
          <a:p>
            <a:pPr marL="342900" indent="-342900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Si un empleado tenía un mal día, Paco estaba ahí para decirle al empleado cómo ver el lado positivo de la situación.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Copy of Una balcone su Ro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52400"/>
            <a:ext cx="5145087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04800" y="304800"/>
            <a:ext cx="7315200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Un día fui a buscar </a:t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a Paco y le pregunté:</a:t>
            </a:r>
          </a:p>
          <a:p>
            <a:pPr marL="342900" indent="-342900" eaLnBrk="0" hangingPunct="0">
              <a:lnSpc>
                <a:spcPct val="1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No lo entiendo.... no es posible ser una persona positiva todo el tiempo. ¿Cómo lo haces?...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228600" y="6400800"/>
            <a:ext cx="8112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Toscano</a:t>
            </a:r>
          </a:p>
        </p:txBody>
      </p:sp>
      <p:pic>
        <p:nvPicPr>
          <p:cNvPr id="6147" name="Picture 6" descr="Copy of Tuscany landsca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33400" y="2286000"/>
            <a:ext cx="7315200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Paco respondió:</a:t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Cada mañana me despierto y me digo a mi mismo: “Paco, tienes dos opciones hoy: puedes escoger estar de buen o de mal humor”. Escojo estar de buen humor. 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Cada vez que sucede algo malo, puedo escoger entre ser una víctima o aprender de ello. Escojo aprender de ello".</a:t>
            </a: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assi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838200" y="457200"/>
            <a:ext cx="7315200" cy="3813175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i="1" kern="0" dirty="0">
                <a:latin typeface="Bookman Old Style" pitchFamily="18" charset="0"/>
              </a:rPr>
              <a:t>-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Cada vez que alguien viene a mí para quejarse, puedo aceptar su queja o puedo señalarle el lado positivo de la vida. Escojo señalarle el lado positivo de la vida.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800" b="1" i="1" kern="0" dirty="0">
              <a:solidFill>
                <a:schemeClr val="bg1"/>
              </a:solidFill>
              <a:latin typeface="+mn-lt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- Si, claro, pero no es tan fácil, 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protesté.</a:t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5"/>
          <p:cNvSpPr txBox="1">
            <a:spLocks noChangeArrowheads="1"/>
          </p:cNvSpPr>
          <p:nvPr/>
        </p:nvSpPr>
        <p:spPr bwMode="auto">
          <a:xfrm>
            <a:off x="152400" y="6583363"/>
            <a:ext cx="13319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Tramonto d'Oro</a:t>
            </a:r>
          </a:p>
        </p:txBody>
      </p:sp>
      <p:pic>
        <p:nvPicPr>
          <p:cNvPr id="8195" name="Picture 6" descr="Copy of Tramonto d'O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62000" y="762000"/>
            <a:ext cx="7315200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- Sí, lo es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, dijo Paco. 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Todo en la vida es acerca de elecciones. Cuando quitas todo lo demás, cada situación es una elección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. 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Tú eliges cómo reaccionas ante cada situación, tú eliges cómo la gente afectará tu estado de ánimo, tú eliges estar de buen o de mal humor. En resumen: 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		TU ELIGES COMO VIVIR LA VIDA.</a:t>
            </a:r>
            <a:b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</a:br>
            <a:endParaRPr lang="es-ES" sz="2200" b="1" i="1" kern="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5"/>
          <p:cNvSpPr txBox="1">
            <a:spLocks noChangeArrowheads="1"/>
          </p:cNvSpPr>
          <p:nvPr/>
        </p:nvSpPr>
        <p:spPr bwMode="auto">
          <a:xfrm>
            <a:off x="228600" y="6477000"/>
            <a:ext cx="15287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Tivoli - Villa d'Este</a:t>
            </a:r>
          </a:p>
        </p:txBody>
      </p:sp>
      <p:pic>
        <p:nvPicPr>
          <p:cNvPr id="9219" name="Picture 7" descr="Copy of Tivoli - Villa d'E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143000" y="381000"/>
            <a:ext cx="7315200" cy="3813175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rgbClr val="FFFF00"/>
                </a:solidFill>
                <a:latin typeface="Bookman Old Style" pitchFamily="18" charset="0"/>
              </a:rPr>
              <a:t>Reflexioné en lo que Paco me dijo...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rgbClr val="FFFF00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rgbClr val="FFFF00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rgbClr val="FFFF00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rgbClr val="FFFF00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4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rgbClr val="FFFF00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rgbClr val="FFFF00"/>
                </a:solidFill>
                <a:latin typeface="Bookman Old Style" pitchFamily="18" charset="0"/>
              </a:rPr>
              <a:t>	Por cuestiones de residencia, perdimos contacto, pero con frecuencia pensaba en </a:t>
            </a:r>
            <a:r>
              <a:rPr lang="es-ES" sz="2200" b="1" kern="0" dirty="0">
                <a:solidFill>
                  <a:srgbClr val="FFFF00"/>
                </a:solidFill>
                <a:latin typeface="Bookman Old Style" pitchFamily="18" charset="0"/>
              </a:rPr>
              <a:t>Paco </a:t>
            </a:r>
            <a:r>
              <a:rPr lang="es-ES" sz="2200" b="1" kern="0" dirty="0">
                <a:solidFill>
                  <a:srgbClr val="FFFF00"/>
                </a:solidFill>
                <a:latin typeface="Bookman Old Style" pitchFamily="18" charset="0"/>
              </a:rPr>
              <a:t>cuando tenía que hacer una elección en la vida en vez de reaccionar contra ella.</a:t>
            </a:r>
            <a:br>
              <a:rPr lang="es-ES" sz="2200" b="1" kern="0" dirty="0">
                <a:solidFill>
                  <a:srgbClr val="FFFF00"/>
                </a:solidFill>
                <a:latin typeface="Bookman Old Style" pitchFamily="18" charset="0"/>
              </a:rPr>
            </a:br>
            <a:endParaRPr lang="es-ES" sz="2200" b="1" kern="0" dirty="0">
              <a:solidFill>
                <a:srgbClr val="FFFF00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i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6"/>
          <p:cNvSpPr txBox="1">
            <a:spLocks noChangeArrowheads="1"/>
          </p:cNvSpPr>
          <p:nvPr/>
        </p:nvSpPr>
        <p:spPr bwMode="auto">
          <a:xfrm>
            <a:off x="304800" y="6324600"/>
            <a:ext cx="16589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La casa sulla collina</a:t>
            </a:r>
          </a:p>
        </p:txBody>
      </p:sp>
      <p:pic>
        <p:nvPicPr>
          <p:cNvPr id="10243" name="Picture 7" descr="Copy of The house on the hi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3400" y="2286000"/>
            <a:ext cx="7162800" cy="3813175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Varios años más tarde, me enteré que Paco hizo algo que nunca debe hacerse en un negocio, dejó la puerta de atrás abierta y una mañana fue asaltado por tres ladrones armados.</a:t>
            </a:r>
            <a:br>
              <a:rPr lang="es-ES" sz="2200" b="1" kern="0" dirty="0">
                <a:latin typeface="Bookman Old Style" pitchFamily="18" charset="0"/>
              </a:rPr>
            </a:br>
            <a:endParaRPr lang="es-ES" sz="2200" b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opy of im0031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143000" y="304800"/>
            <a:ext cx="7315200" cy="3813175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Mientras trataba de abrir la caja fuerte, su mano, temblando por el nerviosismo, resbaló de la combinación. Los asaltantes sintieron pánico y le dispararon. 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accent4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Paco fue encontrado relativamente pronto y llevado de emergencia a una clínica. Después de ocho horas de cirugía y semanas de terapia intensiva, Paco fue dado de alta, aún con fragmentos de bala en su cuerpo. 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304800" y="6583363"/>
            <a:ext cx="7254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Ravello</a:t>
            </a:r>
          </a:p>
        </p:txBody>
      </p:sp>
      <p:pic>
        <p:nvPicPr>
          <p:cNvPr id="12291" name="Picture 7" descr="Copy of Copy of rav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3400" y="3044825"/>
            <a:ext cx="7162800" cy="3813175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Me encontré con Paco seis meses después del accidente y cuando le pregunté cómo estaba, me respondió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: 	“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Mejor, imposible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".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152400" y="6477000"/>
            <a:ext cx="11255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Posta del sol</a:t>
            </a:r>
          </a:p>
        </p:txBody>
      </p:sp>
      <p:pic>
        <p:nvPicPr>
          <p:cNvPr id="13315" name="Picture 6" descr="Copy of Posta de s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3400" y="2286000"/>
            <a:ext cx="7162800" cy="3813175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600" b="1" kern="0" dirty="0">
                <a:solidFill>
                  <a:schemeClr val="bg1"/>
                </a:solidFill>
                <a:latin typeface="Bookman Old Style" pitchFamily="18" charset="0"/>
              </a:rPr>
              <a:t>Le pregunté qué pasó por su mente en el momento del asalto. Contestó: </a:t>
            </a:r>
          </a:p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6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Tx/>
              <a:buChar char="-"/>
              <a:defRPr/>
            </a:pPr>
            <a:r>
              <a:rPr lang="es-ES" sz="2600" b="1" kern="0" dirty="0">
                <a:solidFill>
                  <a:schemeClr val="bg1"/>
                </a:solidFill>
                <a:latin typeface="Bookman Old Style" pitchFamily="18" charset="0"/>
              </a:rPr>
              <a:t>“</a:t>
            </a:r>
            <a:r>
              <a:rPr lang="es-ES" sz="2600" b="1" i="1" kern="0" dirty="0">
                <a:solidFill>
                  <a:schemeClr val="bg1"/>
                </a:solidFill>
                <a:latin typeface="Bookman Old Style" pitchFamily="18" charset="0"/>
              </a:rPr>
              <a:t>Cuando estaba </a:t>
            </a:r>
            <a:r>
              <a:rPr lang="es-ES" sz="2600" b="1" kern="0" dirty="0">
                <a:solidFill>
                  <a:srgbClr val="FFFF00"/>
                </a:solidFill>
                <a:latin typeface="Bookman Old Style" pitchFamily="18" charset="0"/>
              </a:rPr>
              <a:t>tirado en el piso, </a:t>
            </a:r>
            <a:r>
              <a:rPr lang="es-ES" sz="2600" b="1" i="1" kern="0" dirty="0">
                <a:solidFill>
                  <a:schemeClr val="bg1"/>
                </a:solidFill>
                <a:latin typeface="Bookman Old Style" pitchFamily="18" charset="0"/>
              </a:rPr>
              <a:t>recordé que tenía dos opciones: podía elegir vivir o podía elegir morir. </a:t>
            </a:r>
          </a:p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Tx/>
              <a:buChar char="-"/>
              <a:defRPr/>
            </a:pPr>
            <a:r>
              <a:rPr lang="es-ES" sz="2600" b="1" i="1" kern="0" dirty="0">
                <a:solidFill>
                  <a:schemeClr val="bg1"/>
                </a:solidFill>
                <a:latin typeface="Bookman Old Style" pitchFamily="18" charset="0"/>
              </a:rPr>
              <a:t>ELEGI  VIVIR</a:t>
            </a:r>
            <a:r>
              <a:rPr lang="es-ES" sz="2600" b="1" kern="0" dirty="0">
                <a:solidFill>
                  <a:schemeClr val="bg1"/>
                </a:solidFill>
                <a:latin typeface="Bookman Old Style" pitchFamily="18" charset="0"/>
              </a:rPr>
              <a:t>".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5"/>
          <p:cNvSpPr txBox="1">
            <a:spLocks noChangeArrowheads="1"/>
          </p:cNvSpPr>
          <p:nvPr/>
        </p:nvSpPr>
        <p:spPr bwMode="auto">
          <a:xfrm>
            <a:off x="304800" y="6477000"/>
            <a:ext cx="8286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</a:rPr>
              <a:t>Positano</a:t>
            </a:r>
          </a:p>
        </p:txBody>
      </p:sp>
      <p:pic>
        <p:nvPicPr>
          <p:cNvPr id="14339" name="Picture 6" descr="Copy of Posit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3400" y="2286000"/>
            <a:ext cx="7162800" cy="3813175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- 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"¿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No sentiste miedo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?“ le pregunté. </a:t>
            </a:r>
          </a:p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Paco continuó: "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Los médicos fueron geniales. No dejaban de decirme que iba a estar bien. Pero cuando me llevaron al quirófano y vi las expresiones en las caras de los médicos y enfermeras, realmente me </a:t>
            </a:r>
            <a:r>
              <a:rPr lang="es-ES" sz="2200" b="1" i="1" kern="0" dirty="0" err="1">
                <a:solidFill>
                  <a:schemeClr val="bg1"/>
                </a:solidFill>
                <a:latin typeface="Bookman Old Style" pitchFamily="18" charset="0"/>
              </a:rPr>
              <a:t>asusté.Podía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 leer en sus ojos: “Es hombre muerto." Supe entonces que debía tomar una decisión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”.</a:t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Copy of Monferrato at sunset - Tramonto sul Monferra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20975" y="0"/>
            <a:ext cx="4975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3400" y="2438400"/>
            <a:ext cx="7162800" cy="3813175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- "¿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Qué</a:t>
            </a:r>
            <a:r>
              <a:rPr lang="es-ES" sz="2200" b="1" i="1" kern="0" dirty="0">
                <a:latin typeface="Bookman Old Style" pitchFamily="18" charset="0"/>
              </a:rPr>
              <a:t> 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hiciste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?" pregunté.</a:t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algn="just" eaLnBrk="0" hangingPunct="0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Paco me dijo: "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Bueno, uno de los médicos me preguntó si era alérgico a algo, y respirando profundo grité: - "Sí, a las balas" - Mientras reían, les dije: "estoy escogiendo vivir, </a:t>
            </a:r>
            <a:r>
              <a:rPr lang="es-ES" sz="2800" b="1" i="1" kern="0" dirty="0">
                <a:solidFill>
                  <a:schemeClr val="bg1"/>
                </a:solidFill>
                <a:latin typeface="Bookman Old Style" pitchFamily="18" charset="0"/>
              </a:rPr>
              <a:t>opérenme como si estuviera vivo</a:t>
            </a:r>
            <a:r>
              <a:rPr lang="es-ES" sz="2200" b="1" i="1" kern="0" dirty="0">
                <a:solidFill>
                  <a:schemeClr val="bg1"/>
                </a:solidFill>
                <a:latin typeface="Bookman Old Style" pitchFamily="18" charset="0"/>
              </a:rPr>
              <a:t>, no muerto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".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Copy of Monferrato - on the top of the hi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914400" y="304800"/>
            <a:ext cx="7162800" cy="3813175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Paco vivió por la maestría de los médicos, pero sobre todo POR SU ASOMBROSA ACTITUD. </a:t>
            </a:r>
          </a:p>
          <a:p>
            <a:pPr marL="342900" indent="-342900" algn="just" eaLnBrk="0" hangingPunct="0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latin typeface="Bookman Old Style" pitchFamily="18" charset="0"/>
              </a:rPr>
              <a:t>Aprendió que CADA DÍA TENEMOS LA ELECCIÓN de vivir plenamente. La ACTITUD, finalmente, lo es todo. 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Copy of Monferrato - Landsca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752600" y="2209800"/>
            <a:ext cx="6096000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2" algn="just"/>
            <a:r>
              <a:rPr lang="es-ES" sz="3000" b="1">
                <a:solidFill>
                  <a:schemeClr val="bg1"/>
                </a:solidFill>
                <a:latin typeface="Bookman Old Style" pitchFamily="18" charset="0"/>
              </a:rPr>
              <a:t>Al final la decisión de</a:t>
            </a:r>
          </a:p>
          <a:p>
            <a:pPr lvl="2" algn="just">
              <a:lnSpc>
                <a:spcPct val="60000"/>
              </a:lnSpc>
            </a:pPr>
            <a:endParaRPr lang="es-ES" sz="3000" b="1">
              <a:solidFill>
                <a:schemeClr val="bg1"/>
              </a:solidFill>
              <a:latin typeface="Bookman Old Style" pitchFamily="18" charset="0"/>
            </a:endParaRPr>
          </a:p>
          <a:p>
            <a:pPr lvl="4" algn="just">
              <a:buFontTx/>
              <a:buChar char="•"/>
            </a:pPr>
            <a:r>
              <a:rPr lang="es-ES" sz="3000" b="1">
                <a:solidFill>
                  <a:schemeClr val="bg1"/>
                </a:solidFill>
                <a:latin typeface="Bookman Old Style" pitchFamily="18" charset="0"/>
              </a:rPr>
              <a:t>Cómo eres</a:t>
            </a:r>
          </a:p>
          <a:p>
            <a:pPr lvl="4" algn="just">
              <a:buFontTx/>
              <a:buChar char="•"/>
            </a:pPr>
            <a:r>
              <a:rPr lang="es-ES" sz="3000" b="1">
                <a:solidFill>
                  <a:schemeClr val="bg1"/>
                </a:solidFill>
                <a:latin typeface="Bookman Old Style" pitchFamily="18" charset="0"/>
              </a:rPr>
              <a:t>Cómo te ves</a:t>
            </a:r>
          </a:p>
          <a:p>
            <a:pPr lvl="4" algn="just">
              <a:buFontTx/>
              <a:buChar char="•"/>
            </a:pPr>
            <a:r>
              <a:rPr lang="es-ES" sz="3000" b="1">
                <a:solidFill>
                  <a:schemeClr val="bg1"/>
                </a:solidFill>
                <a:latin typeface="Bookman Old Style" pitchFamily="18" charset="0"/>
              </a:rPr>
              <a:t>Cómo te sientes</a:t>
            </a:r>
          </a:p>
          <a:p>
            <a:pPr lvl="4" algn="just">
              <a:buFontTx/>
              <a:buChar char="•"/>
            </a:pPr>
            <a:r>
              <a:rPr lang="es-ES" sz="3000" b="1">
                <a:solidFill>
                  <a:schemeClr val="bg1"/>
                </a:solidFill>
                <a:latin typeface="Bookman Old Style" pitchFamily="18" charset="0"/>
              </a:rPr>
              <a:t>Cómo vives</a:t>
            </a:r>
          </a:p>
          <a:p>
            <a:pPr lvl="4" algn="just">
              <a:lnSpc>
                <a:spcPct val="70000"/>
              </a:lnSpc>
            </a:pPr>
            <a:r>
              <a:rPr lang="es-ES" b="1">
                <a:solidFill>
                  <a:schemeClr val="bg1"/>
                </a:solidFill>
                <a:latin typeface="Bookman Old Style" pitchFamily="18" charset="0"/>
              </a:rPr>
              <a:t> </a:t>
            </a:r>
          </a:p>
          <a:p>
            <a:pPr lvl="4" algn="just"/>
            <a:r>
              <a:rPr lang="es-ES" sz="5400" b="1">
                <a:solidFill>
                  <a:srgbClr val="FF0000"/>
                </a:solidFill>
                <a:latin typeface="Bookman Old Style" pitchFamily="18" charset="0"/>
              </a:rPr>
              <a:t>¡ES TUYA!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Copy of Positan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838200" y="1371600"/>
            <a:ext cx="7924800" cy="4267200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7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Ahora tienes dos elecciones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:</a:t>
            </a:r>
          </a:p>
          <a:p>
            <a:pPr marL="342900" indent="-342900" algn="just" eaLnBrk="0" hangingPunct="0">
              <a:lnSpc>
                <a:spcPct val="7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</a:b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1. Eliminar este mensaje</a:t>
            </a:r>
          </a:p>
          <a:p>
            <a:pPr marL="342900" indent="-342900" algn="just" eaLnBrk="0" hangingPunct="0">
              <a:lnSpc>
                <a:spcPct val="6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2. Enviarlo a quien </a:t>
            </a: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aprecies</a:t>
            </a: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200" b="1" kern="0" dirty="0">
                <a:solidFill>
                  <a:schemeClr val="bg1"/>
                </a:solidFill>
                <a:latin typeface="Bookman Old Style" pitchFamily="18" charset="0"/>
              </a:rPr>
              <a:t>Y recuerda:</a:t>
            </a:r>
          </a:p>
          <a:p>
            <a:pPr marL="342900" indent="-342900" algn="just" eaLnBrk="0" hangingPunct="0">
              <a:lnSpc>
                <a:spcPct val="3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es-ES" sz="2200" b="1" kern="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 algn="just" eaLnBrk="0" hangingPunct="0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800" b="1" kern="0" dirty="0">
                <a:solidFill>
                  <a:schemeClr val="bg1"/>
                </a:solidFill>
                <a:latin typeface="Bookman Old Style" pitchFamily="18" charset="0"/>
              </a:rPr>
              <a:t>SÓLO SE FRUSTRAN AQUELLOS QUE DEJAN DE VER LA PARTE POSITIVA DE SUS RESULTADOS Y DE LA VIDA…</a:t>
            </a:r>
            <a:endParaRPr lang="es-ES" sz="2800" b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Copy of Massa Lubrense and Vesuv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62000" y="2895600"/>
            <a:ext cx="7696200" cy="3355975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1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400" b="1" kern="0" dirty="0">
                <a:solidFill>
                  <a:schemeClr val="bg1"/>
                </a:solidFill>
                <a:latin typeface="Bookman Old Style" pitchFamily="18" charset="0"/>
              </a:rPr>
              <a:t>Yo escogí la 2: enviarlo a quienes aprecio. </a:t>
            </a:r>
          </a:p>
          <a:p>
            <a:pPr marL="342900" indent="-342900" eaLnBrk="0" hangingPunct="0">
              <a:lnSpc>
                <a:spcPct val="1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s-ES" sz="2400" b="1" kern="0" dirty="0">
                <a:latin typeface="Bookman Old Style" pitchFamily="18" charset="0"/>
              </a:rPr>
              <a:t/>
            </a:r>
            <a:br>
              <a:rPr lang="es-ES" sz="2400" b="1" kern="0" dirty="0">
                <a:latin typeface="Bookman Old Style" pitchFamily="18" charset="0"/>
              </a:rPr>
            </a:br>
            <a:endParaRPr lang="es-ES" sz="2400" b="1" kern="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5 Imagen" descr="IMG_08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28600" y="3886200"/>
            <a:ext cx="8712963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UN ABRAZO </a:t>
            </a:r>
          </a:p>
          <a:p>
            <a:pPr algn="ctr">
              <a:defRPr/>
            </a:pPr>
            <a:r>
              <a:rPr lang="es-ES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Y MIS MEJORES DESEOS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co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Paco</Template>
  <TotalTime>2</TotalTime>
  <Words>622</Words>
  <Application>Microsoft Office PowerPoint</Application>
  <PresentationFormat>Presentación en pantalla (4:3)</PresentationFormat>
  <Paragraphs>100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Calibri</vt:lpstr>
      <vt:lpstr>Bookman Old Style</vt:lpstr>
      <vt:lpstr>Wingdings</vt:lpstr>
      <vt:lpstr>Paco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2013-11-17T21:10:47Z</dcterms:created>
  <dcterms:modified xsi:type="dcterms:W3CDTF">2013-11-17T21:12:59Z</dcterms:modified>
</cp:coreProperties>
</file>