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90" r:id="rId3"/>
    <p:sldId id="256" r:id="rId4"/>
    <p:sldId id="257" r:id="rId5"/>
    <p:sldId id="258" r:id="rId6"/>
    <p:sldId id="277" r:id="rId7"/>
    <p:sldId id="259" r:id="rId8"/>
    <p:sldId id="260" r:id="rId9"/>
    <p:sldId id="261" r:id="rId10"/>
    <p:sldId id="279" r:id="rId11"/>
    <p:sldId id="278" r:id="rId12"/>
    <p:sldId id="280" r:id="rId13"/>
    <p:sldId id="262" r:id="rId14"/>
    <p:sldId id="263" r:id="rId15"/>
    <p:sldId id="264" r:id="rId16"/>
    <p:sldId id="267" r:id="rId17"/>
    <p:sldId id="265" r:id="rId18"/>
    <p:sldId id="283" r:id="rId19"/>
    <p:sldId id="282" r:id="rId20"/>
    <p:sldId id="266" r:id="rId21"/>
    <p:sldId id="284" r:id="rId22"/>
    <p:sldId id="281" r:id="rId23"/>
    <p:sldId id="291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lack Chancery" pitchFamily="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kJa1eTABl+Bs/KcO/9tAA" hashData="2ru0+i7d78WKKjP7YN+2fxuwhE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491A"/>
    <a:srgbClr val="D000D0"/>
    <a:srgbClr val="AC00AC"/>
    <a:srgbClr val="D29B00"/>
    <a:srgbClr val="F077FD"/>
    <a:srgbClr val="FF0066"/>
    <a:srgbClr val="00FF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Bodoni MT Condensed" pitchFamily="18" charset="0"/>
              </a:defRPr>
            </a:lvl1pPr>
          </a:lstStyle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Bodoni MT Condensed" pitchFamily="18" charset="0"/>
              </a:defRPr>
            </a:lvl1pPr>
          </a:lstStyle>
          <a:p>
            <a:endParaRPr lang="es-ES"/>
          </a:p>
        </p:txBody>
      </p:sp>
      <p:sp>
        <p:nvSpPr>
          <p:cNvPr id="3379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Bodoni MT Condensed" pitchFamily="18" charset="0"/>
              </a:defRPr>
            </a:lvl1pPr>
          </a:lstStyle>
          <a:p>
            <a:endParaRPr lang="es-E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Bodoni MT Condensed" pitchFamily="18" charset="0"/>
              </a:defRPr>
            </a:lvl1pPr>
          </a:lstStyle>
          <a:p>
            <a:fld id="{1E72E7CD-5546-4098-8E3B-40F857EDB78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Bodoni MT Condensed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Bodoni MT Condensed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Bodoni MT Condensed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Bodoni MT Condensed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Bodoni MT Condensed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B792D-EBF3-4F26-9B09-50794F68A6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F8E1B-CD92-4C09-B30C-63F5026D07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CD11A-D984-4D58-819E-972250FAAD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64F3B-E8FC-4972-8645-3943992086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316DD8-7C26-41DD-9BD6-098AE77CD4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82F4BB-A32D-442B-8371-E7F0590274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0C34B-8F16-4E50-87DC-DAAF7BA824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5290D-9997-48B0-9B08-E221B68BE3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96F14-D2BB-4A8B-9313-F96B74DD35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5DAEB-A8FD-442D-A7E0-9FE9AE561B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0FC71-2225-4598-AAF6-2099BFA650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2003B59E-EF3A-4F16-9827-ABA77503D4F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doni MT Condense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diapositiv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0" y="5710238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19578596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CL" sz="3200" b="1">
                <a:solidFill>
                  <a:schemeClr val="bg1"/>
                </a:solidFill>
                <a:latin typeface="Arial" charset="0"/>
              </a:rPr>
              <a:t>NO TE OLVIDES DE SONREIR</a:t>
            </a:r>
          </a:p>
          <a:p>
            <a:pPr algn="ctr"/>
            <a:r>
              <a:rPr lang="es-CL" sz="3200" b="1">
                <a:solidFill>
                  <a:schemeClr val="bg1"/>
                </a:solidFill>
                <a:latin typeface="Arial" charset="0"/>
              </a:rPr>
              <a:t>PESE A TODO...</a:t>
            </a:r>
            <a:endParaRPr lang="es-CL" sz="320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4301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Ernesto - Just for You trecho 3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</p:spPr>
      </p:pic>
      <p:pic>
        <p:nvPicPr>
          <p:cNvPr id="43013" name="Picture 5" descr="ssamawat11"/>
          <p:cNvPicPr>
            <a:picLocks noChangeAspect="1" noChangeArrowheads="1"/>
          </p:cNvPicPr>
          <p:nvPr/>
        </p:nvPicPr>
        <p:blipFill>
          <a:blip r:embed="rId5"/>
          <a:srcRect l="6667" b="6667"/>
          <a:stretch>
            <a:fillRect/>
          </a:stretch>
        </p:blipFill>
        <p:spPr bwMode="auto">
          <a:xfrm>
            <a:off x="0" y="0"/>
            <a:ext cx="9144000" cy="7543800"/>
          </a:xfrm>
          <a:prstGeom prst="rect">
            <a:avLst/>
          </a:prstGeom>
          <a:noFill/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217488" y="1219200"/>
            <a:ext cx="8774112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6000" b="1" dirty="0">
                <a:solidFill>
                  <a:schemeClr val="bg1"/>
                </a:solidFill>
                <a:latin typeface="Tahoma" pitchFamily="34" charset="0"/>
              </a:rPr>
              <a:t>LA BELLEZA </a:t>
            </a:r>
          </a:p>
          <a:p>
            <a:pPr algn="ctr"/>
            <a:r>
              <a:rPr lang="es-MX" sz="6000" b="1" dirty="0">
                <a:solidFill>
                  <a:schemeClr val="bg1"/>
                </a:solidFill>
                <a:latin typeface="Tahoma" pitchFamily="34" charset="0"/>
              </a:rPr>
              <a:t>DE LAS </a:t>
            </a:r>
          </a:p>
          <a:p>
            <a:pPr algn="ctr"/>
            <a:r>
              <a:rPr lang="es-MX" sz="6000" b="1" dirty="0">
                <a:solidFill>
                  <a:schemeClr val="bg1"/>
                </a:solidFill>
                <a:latin typeface="Tahoma" pitchFamily="34" charset="0"/>
              </a:rPr>
              <a:t>ORQUÍDEAS</a:t>
            </a:r>
            <a:endParaRPr lang="es-MX" sz="6000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  <p:sndAc>
      <p:stSnd loop="1">
        <p:snd r:embed="rId1" name="Ernesto - Just for You trecho 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0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2"/>
                </p:tgtEl>
              </p:cMediaNode>
            </p:audio>
          </p:childTnLst>
        </p:cTn>
      </p:par>
    </p:tnLst>
    <p:bldLst>
      <p:bldP spid="430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5373688"/>
            <a:ext cx="88201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EF8CE"/>
                </a:solidFill>
                <a:latin typeface="Arial Black" pitchFamily="34" charset="0"/>
              </a:rPr>
              <a:t>Sé firme en tus actitudes y perseverante en tu ideal.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EF8CE"/>
                </a:solidFill>
                <a:latin typeface="Arial Black" pitchFamily="34" charset="0"/>
              </a:rPr>
              <a:t>Pero sé paciente, no pretendiendo que todo te llegue de inmediato.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EF8CE"/>
                </a:solidFill>
                <a:latin typeface="Arial Black" pitchFamily="34" charset="0"/>
              </a:rPr>
              <a:t>Haz tiempo para todo, y todo lo que es tuyo, vendrá a tus manos en el momento oportuno. </a:t>
            </a:r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55320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6227763" y="2708275"/>
            <a:ext cx="25923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FEF8CE"/>
                </a:solidFill>
                <a:latin typeface="Arial Black" pitchFamily="34" charset="0"/>
              </a:rPr>
              <a:t>Alcanza tus sueños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39750" y="5529263"/>
            <a:ext cx="8064500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DEDA9"/>
                </a:solidFill>
                <a:latin typeface="Arial Black" pitchFamily="34" charset="0"/>
              </a:rPr>
              <a:t>Aprende a esperar el momento exacto para recibir los beneficios que reclamas.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DEDA9"/>
                </a:solidFill>
                <a:latin typeface="Arial Black" pitchFamily="34" charset="0"/>
              </a:rPr>
              <a:t>Espera con paciencia a que maduren los frutos para poder apreciar debidamente su dulzura. </a:t>
            </a:r>
          </a:p>
        </p:txBody>
      </p:sp>
      <p:pic>
        <p:nvPicPr>
          <p:cNvPr id="22540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5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508625" y="1898650"/>
            <a:ext cx="3635375" cy="27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6600"/>
                </a:solidFill>
                <a:latin typeface="Arial Black" pitchFamily="34" charset="0"/>
              </a:rPr>
              <a:t>No seas esclavo del pasado y los recuerdos tristes.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6600"/>
                </a:solidFill>
                <a:latin typeface="Arial Black" pitchFamily="34" charset="0"/>
              </a:rPr>
              <a:t>No revuelvas una herida que está cicatrizada.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6600"/>
                </a:solidFill>
                <a:latin typeface="Arial Black" pitchFamily="34" charset="0"/>
              </a:rPr>
              <a:t>No rememores dolores y sufrimientos antiguos.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6600"/>
                </a:solidFill>
                <a:latin typeface="Arial Black" pitchFamily="34" charset="0"/>
              </a:rPr>
              <a:t>¡Lo que pasó, pasó! </a:t>
            </a:r>
          </a:p>
        </p:txBody>
      </p:sp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044575" y="5300663"/>
            <a:ext cx="7056438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E5FF"/>
                </a:solidFill>
                <a:latin typeface="Arial Black" pitchFamily="34" charset="0"/>
              </a:rPr>
              <a:t>De ahora en adelante procura construir una vida nueva, dirigida hacia lo alto y camina hacia delante, sin mirar hacia atrás.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E5FF"/>
                </a:solidFill>
                <a:latin typeface="Arial Black" pitchFamily="34" charset="0"/>
              </a:rPr>
              <a:t>Haz como el sol que nace cada día, sin acordarse de la noche que pasó. </a:t>
            </a:r>
          </a:p>
        </p:txBody>
      </p:sp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06767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5076825" y="1989138"/>
            <a:ext cx="3706813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E80AB8"/>
                </a:solidFill>
                <a:latin typeface="Arial Black" pitchFamily="34" charset="0"/>
              </a:rPr>
              <a:t>Sólo contempla la meta y no veas qué tan difícil es alcanzarla.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E80AB8"/>
                </a:solidFill>
                <a:latin typeface="Arial Black" pitchFamily="34" charset="0"/>
              </a:rPr>
              <a:t>No te detengas en lo malo que has hecho; camina en lo bueno que puedes hacer.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E80AB8"/>
                </a:solidFill>
                <a:latin typeface="Arial Black" pitchFamily="34" charset="0"/>
              </a:rPr>
              <a:t>No te culpes por lo que hiciste, más bien decídete a cambiar.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E80AB8"/>
                </a:solidFill>
                <a:latin typeface="Arial Black" pitchFamily="34" charset="0"/>
              </a:rPr>
              <a:t>No trates que otros cambien; sé tú el responsable de tu propia vida y trata de cambiar tú. </a:t>
            </a:r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68313" y="5454650"/>
            <a:ext cx="820737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97FF"/>
                </a:solidFill>
                <a:latin typeface="Arial Black" pitchFamily="34" charset="0"/>
              </a:rPr>
              <a:t>Vive cada día, aprovecha el pasado para bien y deja que el futuro llegue a su tiempo.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97FF"/>
                </a:solidFill>
                <a:latin typeface="Arial Black" pitchFamily="34" charset="0"/>
              </a:rPr>
              <a:t>No sufras por lo que viene, recuerda que "cada día tiene su propio afán". </a:t>
            </a:r>
          </a:p>
        </p:txBody>
      </p:sp>
      <p:pic>
        <p:nvPicPr>
          <p:cNvPr id="19473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900113" y="5300663"/>
            <a:ext cx="7488237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B6DA74"/>
                </a:solidFill>
                <a:latin typeface="Arial Black" pitchFamily="34" charset="0"/>
              </a:rPr>
              <a:t>Deja que el amor te toque y no te defiendas de él.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B6DA74"/>
                </a:solidFill>
                <a:latin typeface="Arial Black" pitchFamily="34" charset="0"/>
              </a:rPr>
              <a:t>Busca a alguien con quien compartir tus luchas; una persona que te entienda, te apoye y te acompañe en ellas. </a:t>
            </a:r>
          </a:p>
        </p:txBody>
      </p:sp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258888" y="5516563"/>
            <a:ext cx="64801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7F707"/>
                </a:solidFill>
                <a:latin typeface="Arial Black" pitchFamily="34" charset="0"/>
              </a:rPr>
              <a:t>Si tu felicidad y tu vida dependen de otra persona, despréndete de ésta y ámala, sin pedirle nada a cambio. </a:t>
            </a:r>
          </a:p>
        </p:txBody>
      </p:sp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6959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051050" y="5734050"/>
            <a:ext cx="48244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CA6DF"/>
                </a:solidFill>
                <a:latin typeface="Arial Black" pitchFamily="34" charset="0"/>
              </a:rPr>
              <a:t>Aprende a mirarte con amor y respeto, piensa en ti como en algo precioso. </a:t>
            </a:r>
          </a:p>
        </p:txBody>
      </p:sp>
      <p:pic>
        <p:nvPicPr>
          <p:cNvPr id="24586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696075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7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156325" y="4156075"/>
            <a:ext cx="25209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D29B00"/>
                </a:solidFill>
                <a:latin typeface="Arial Black" pitchFamily="34" charset="0"/>
              </a:rPr>
              <a:t>Desparrama en todas partes la alegría que hay dentro de ti.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D29B00"/>
                </a:solidFill>
                <a:latin typeface="Arial Black" pitchFamily="34" charset="0"/>
              </a:rPr>
              <a:t>Que tu alegría sea contagiosa y viva para expulsar la tristeza de todos los que te rodean.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969963" y="5595938"/>
            <a:ext cx="72739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BE171"/>
                </a:solidFill>
                <a:latin typeface="Arial Black" pitchFamily="34" charset="0"/>
              </a:rPr>
              <a:t>La alegría es un rayo de luz que debe permanecer siempre encendido, iluminando todos nuestros actos y sirviendo de guía a todos los que se acercan a nosotros</a:t>
            </a:r>
          </a:p>
        </p:txBody>
      </p:sp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0"/>
            <a:ext cx="76295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2" name="Picture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203575" y="5445125"/>
            <a:ext cx="56165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C30584"/>
                </a:solidFill>
                <a:latin typeface="Arial Black" pitchFamily="34" charset="0"/>
              </a:rPr>
              <a:t>Si en tu interior hay luz y dejas abiertas las ventanas de tu alma, por medio de la alegría, todos los que pasan por la calle en tinieblas, serán iluminados por tu luz.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4975"/>
            <a:ext cx="6804025" cy="642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6516688" y="3716338"/>
            <a:ext cx="2303462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B3BE74"/>
                </a:solidFill>
                <a:latin typeface="Arial Black" pitchFamily="34" charset="0"/>
              </a:rPr>
              <a:t>No desprecies el trabajo que te toca realizar en la vida.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B3BE74"/>
                </a:solidFill>
                <a:latin typeface="Arial Black" pitchFamily="34" charset="0"/>
              </a:rPr>
              <a:t>El trabajo ennoblece a aquellos que lo realizan con entusiasmo y amor.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39750" y="4997450"/>
            <a:ext cx="80645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No existen trabajos humildes.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Sólo se distinguen por ser bien o mal realizados.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Da valor a tu trabajo, cumpliéndolo con amor y cariño y así te valorarás a ti mismo. 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48665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755650" y="549275"/>
            <a:ext cx="7705725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89028"/>
                </a:solidFill>
                <a:latin typeface="Arial Black" pitchFamily="34" charset="0"/>
              </a:rPr>
              <a:t>Dios nos ha creado para realizar un sueño.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89028"/>
                </a:solidFill>
                <a:latin typeface="Arial Black" pitchFamily="34" charset="0"/>
              </a:rPr>
              <a:t>Vivamos por él, intentemos alcanzarlo. </a:t>
            </a:r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09700"/>
            <a:ext cx="8964612" cy="553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95288" y="5060950"/>
            <a:ext cx="806450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B3FF"/>
                </a:solidFill>
                <a:latin typeface="Arial Black" pitchFamily="34" charset="0"/>
              </a:rPr>
              <a:t>Pongamos la vida en ello y si nos damos cuenta que no podemos, quizás entonces necesitemos hacer un alto en el camino y experimentar un cambio radical en nuestras vidas.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B3FF"/>
                </a:solidFill>
                <a:latin typeface="Arial Black" pitchFamily="34" charset="0"/>
              </a:rPr>
              <a:t>Así, con otro aspecto, con otras posibilidades y con la gracia de Dios, lo haremos. </a:t>
            </a:r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7134225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40537" cy="547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68313" y="5195888"/>
            <a:ext cx="7920037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E5FF"/>
                </a:solidFill>
                <a:latin typeface="Arial Black" pitchFamily="34" charset="0"/>
              </a:rPr>
              <a:t>No te des por vencido, piensa que si Dios te ha dado la vida, es porque sabe que tú puedes con ella.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E5FF"/>
                </a:solidFill>
                <a:latin typeface="Arial Black" pitchFamily="34" charset="0"/>
              </a:rPr>
              <a:t>El éxito en la vida no se mide por lo que has logrado, sino por los obstáculos que has tenido que enfrentar en el camino.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508625" y="1773238"/>
            <a:ext cx="3384550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D000D0"/>
                </a:solidFill>
                <a:latin typeface="Arial Black" pitchFamily="34" charset="0"/>
              </a:rPr>
              <a:t>Tú y sólo tú escoges la manera en que vas a afectar el corazón de otros y esas decisiones son de lo que se trata la vida. </a:t>
            </a:r>
          </a:p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D000D0"/>
                </a:solidFill>
                <a:latin typeface="Arial Black" pitchFamily="34" charset="0"/>
              </a:rPr>
              <a:t>"Que esta este día y esta semana sean los mejores de tu vida para alcanzar tus sueños". </a:t>
            </a:r>
          </a:p>
        </p:txBody>
      </p:sp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38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395288" y="4941888"/>
            <a:ext cx="8748712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rgbClr val="FF0066"/>
                </a:solidFill>
                <a:latin typeface="Arial Black" pitchFamily="34" charset="0"/>
              </a:rPr>
              <a:t>¡ COMPARTE, COMO LAS ORQUÍDEAS, LA BELLEZA Y EL PERFUME DE TU CORAZÓN !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1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2843213" y="3068638"/>
            <a:ext cx="63007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F077FD"/>
                </a:solidFill>
                <a:latin typeface="Arial Black" pitchFamily="34" charset="0"/>
              </a:rPr>
              <a:t>¡ </a:t>
            </a:r>
            <a:r>
              <a:rPr lang="es-ES" sz="3200">
                <a:solidFill>
                  <a:srgbClr val="00FFFF"/>
                </a:solidFill>
                <a:latin typeface="Arial Black" pitchFamily="34" charset="0"/>
              </a:rPr>
              <a:t>FELIZ</a:t>
            </a:r>
            <a:r>
              <a:rPr lang="es-ES" sz="3200">
                <a:solidFill>
                  <a:srgbClr val="F077FD"/>
                </a:solidFill>
                <a:latin typeface="Arial Black" pitchFamily="34" charset="0"/>
              </a:rPr>
              <a:t> Y </a:t>
            </a:r>
            <a:r>
              <a:rPr lang="es-ES" sz="3200">
                <a:solidFill>
                  <a:srgbClr val="99FF66"/>
                </a:solidFill>
                <a:latin typeface="Arial Black" pitchFamily="34" charset="0"/>
              </a:rPr>
              <a:t>BELLA</a:t>
            </a:r>
            <a:r>
              <a:rPr lang="es-ES" sz="3200">
                <a:solidFill>
                  <a:srgbClr val="F077FD"/>
                </a:solidFill>
                <a:latin typeface="Arial Black" pitchFamily="34" charset="0"/>
              </a:rPr>
              <a:t> </a:t>
            </a:r>
            <a:r>
              <a:rPr lang="es-ES" sz="3200">
                <a:solidFill>
                  <a:srgbClr val="FFFF00"/>
                </a:solidFill>
                <a:latin typeface="Arial Black" pitchFamily="34" charset="0"/>
              </a:rPr>
              <a:t>SEMANA</a:t>
            </a:r>
            <a:r>
              <a:rPr lang="es-ES" sz="3200">
                <a:solidFill>
                  <a:srgbClr val="F077FD"/>
                </a:solidFill>
                <a:latin typeface="Arial Black" pitchFamily="34" charset="0"/>
              </a:rPr>
              <a:t> !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ejemplo de las orquideas">
  <a:themeElements>
    <a:clrScheme name="ORQUIDEAS DE MOYOBAMB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QUIDEAS DE MOYOBAMBA">
      <a:majorFont>
        <a:latin typeface="Bodoni MT Condensed"/>
        <a:ea typeface=""/>
        <a:cs typeface=""/>
      </a:majorFont>
      <a:minorFont>
        <a:latin typeface="Bodoni MT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QUIDEAS DE MOYOBAMB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QUIDEAS DE MOYOBAMB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QUIDEAS DE MOYOBAMB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QUIDEAS DE MOYOBAMB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QUIDEAS DE MOYOBAMB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QUIDEAS DE MOYOBAMB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QUIDEAS DE MOYOBAMB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QUIDEAS DE MOYOBAMB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QUIDEAS DE MOYOBAMB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QUIDEAS DE MOYOBAMB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QUIDEAS DE MOYOBAMB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QUIDEAS DE MOYOBAMB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ejemplo de las orquideas</Template>
  <TotalTime>1</TotalTime>
  <Words>692</Words>
  <Application>Microsoft Office PowerPoint</Application>
  <PresentationFormat>Presentación en pantalla (4:3)</PresentationFormat>
  <Paragraphs>48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1" baseType="lpstr">
      <vt:lpstr>Bodoni MT Condensed</vt:lpstr>
      <vt:lpstr>Arial</vt:lpstr>
      <vt:lpstr>Tahoma</vt:lpstr>
      <vt:lpstr>Times New Roman</vt:lpstr>
      <vt:lpstr>Dauphin</vt:lpstr>
      <vt:lpstr>Black Chancery</vt:lpstr>
      <vt:lpstr>Arial Black</vt:lpstr>
      <vt:lpstr>El ejemplo de las orquideas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2017-09-03T08:35:43Z</dcterms:created>
  <dcterms:modified xsi:type="dcterms:W3CDTF">2017-09-03T08:37:15Z</dcterms:modified>
</cp:coreProperties>
</file>