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sldIdLst>
    <p:sldId id="305" r:id="rId3"/>
    <p:sldId id="307" r:id="rId4"/>
    <p:sldId id="277" r:id="rId5"/>
    <p:sldId id="308" r:id="rId6"/>
    <p:sldId id="278" r:id="rId7"/>
    <p:sldId id="279" r:id="rId8"/>
    <p:sldId id="309" r:id="rId9"/>
    <p:sldId id="280" r:id="rId10"/>
    <p:sldId id="281" r:id="rId11"/>
    <p:sldId id="282" r:id="rId12"/>
    <p:sldId id="284" r:id="rId13"/>
    <p:sldId id="286" r:id="rId14"/>
    <p:sldId id="287" r:id="rId15"/>
    <p:sldId id="289" r:id="rId16"/>
    <p:sldId id="261" r:id="rId17"/>
    <p:sldId id="262" r:id="rId18"/>
    <p:sldId id="310" r:id="rId19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uC/HDuf5fwPyiM/jo9XNUA" hashData="ffixSU3W5Si3F6XCy9mYQju7l4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  <a:srgbClr val="33CC33"/>
    <a:srgbClr val="008000"/>
    <a:srgbClr val="00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19" autoAdjust="0"/>
    <p:restoredTop sz="95209" autoAdjust="0"/>
  </p:normalViewPr>
  <p:slideViewPr>
    <p:cSldViewPr>
      <p:cViewPr varScale="1">
        <p:scale>
          <a:sx n="73" d="100"/>
          <a:sy n="73" d="100"/>
        </p:scale>
        <p:origin x="-90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783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95288" y="2205038"/>
            <a:ext cx="8134350" cy="1470025"/>
          </a:xfrm>
        </p:spPr>
        <p:txBody>
          <a:bodyPr/>
          <a:lstStyle>
            <a:lvl1pPr>
              <a:defRPr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25604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25605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25606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1B5341BF-EB20-4F35-B70F-5264617D361D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43D28E-EED7-4EC0-9393-2DA09EC1CB71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45739C-87A3-4A96-9FC4-94177025E796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EFDFF0-2628-448F-81F5-6180F18B7C5C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3DA566-8F0A-48A9-B6FA-DE1EDD3B8A51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F9E291-DED1-4D78-A4CA-38CF409BAF13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A530D6-D5D8-456D-AE2B-6C56EA412514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69E19E-904C-4410-B0C3-4E1DBB0516CB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B0C5A4-EA1B-4993-A510-AE4A4A06C6CA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5E6B52-4DB7-42CF-83DE-1809FA344891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6F0F79-83A7-4C28-980B-1236F8C1AB65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16C5A485-B7FD-4748-A99C-1BD8F41B8F3B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7B2833-2C4A-4CBE-B121-7F73C8BA4F8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CCFF"/>
            </a:gs>
            <a:gs pos="50000">
              <a:schemeClr val="accent1"/>
            </a:gs>
            <a:gs pos="100000">
              <a:srgbClr val="FFCC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52B5B6D-87E4-48AF-B00E-EAF14ABB57EB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med">
    <p:fade thruBlk="1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F931DC3-C0A3-43EF-A644-E84DB05A437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8" name="Rectangle 4"/>
          <p:cNvSpPr>
            <a:spLocks noChangeArrowheads="1"/>
          </p:cNvSpPr>
          <p:nvPr/>
        </p:nvSpPr>
        <p:spPr bwMode="auto">
          <a:xfrm>
            <a:off x="1066800" y="533400"/>
            <a:ext cx="7086600" cy="586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 defTabSz="449263">
              <a:buClr>
                <a:srgbClr val="FFFFFF"/>
              </a:buClr>
              <a:buFont typeface="Verdana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4800" b="1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Con los años vamos perdiendo la inocencia, que no es otra cosa que la sabiduría que nos regaló Dios.</a:t>
            </a:r>
          </a:p>
        </p:txBody>
      </p:sp>
    </p:spTree>
  </p:cSld>
  <p:clrMapOvr>
    <a:masterClrMapping/>
  </p:clrMapOvr>
  <p:transition spd="med">
    <p:fade thruBlk="1"/>
    <p:sndAc>
      <p:stSnd loop="1">
        <p:snd r:embed="rId2" name="jose luis perales - que canten los niño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78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78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28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9" name="Picture 9" descr="DSC01256"/>
          <p:cNvPicPr>
            <a:picLocks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457200" y="457200"/>
            <a:ext cx="8229600" cy="5486400"/>
          </a:xfrm>
          <a:noFill/>
          <a:ln/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31" name="Rectangle 7"/>
          <p:cNvSpPr>
            <a:spLocks noChangeArrowheads="1"/>
          </p:cNvSpPr>
          <p:nvPr/>
        </p:nvSpPr>
        <p:spPr bwMode="auto">
          <a:xfrm>
            <a:off x="468313" y="4724400"/>
            <a:ext cx="8064500" cy="165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/>
          <a:lstStyle/>
          <a:p>
            <a:pPr algn="ctr" defTabSz="449263">
              <a:lnSpc>
                <a:spcPct val="90000"/>
              </a:lnSpc>
              <a:spcBef>
                <a:spcPts val="500"/>
              </a:spcBef>
              <a:buFont typeface="Verdana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>
                <a:latin typeface="Arial Unicode MS" pitchFamily="34" charset="-128"/>
                <a:cs typeface="Times New Roman" pitchFamily="18" charset="0"/>
              </a:rPr>
              <a:t>Al autor y orador Leo Buscaglia se le solicitó una vez</a:t>
            </a:r>
          </a:p>
          <a:p>
            <a:pPr algn="ctr" defTabSz="449263">
              <a:lnSpc>
                <a:spcPct val="90000"/>
              </a:lnSpc>
              <a:spcBef>
                <a:spcPts val="500"/>
              </a:spcBef>
              <a:buFont typeface="Verdana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>
                <a:latin typeface="Arial Unicode MS" pitchFamily="34" charset="-128"/>
                <a:cs typeface="Times New Roman" pitchFamily="18" charset="0"/>
              </a:rPr>
              <a:t> que fuera parte del jurado en un concurso.</a:t>
            </a:r>
          </a:p>
          <a:p>
            <a:pPr algn="ctr" defTabSz="449263">
              <a:lnSpc>
                <a:spcPct val="90000"/>
              </a:lnSpc>
              <a:spcBef>
                <a:spcPts val="500"/>
              </a:spcBef>
              <a:buFont typeface="Verdana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>
                <a:latin typeface="Arial Unicode MS" pitchFamily="34" charset="-128"/>
                <a:cs typeface="Times New Roman" pitchFamily="18" charset="0"/>
              </a:rPr>
              <a:t>El propósito del concurso era encontrar </a:t>
            </a:r>
          </a:p>
          <a:p>
            <a:pPr algn="ctr" defTabSz="449263">
              <a:lnSpc>
                <a:spcPct val="90000"/>
              </a:lnSpc>
              <a:spcBef>
                <a:spcPts val="500"/>
              </a:spcBef>
              <a:buFont typeface="Verdana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>
                <a:latin typeface="Arial Unicode MS" pitchFamily="34" charset="-128"/>
                <a:cs typeface="Times New Roman" pitchFamily="18" charset="0"/>
              </a:rPr>
              <a:t>al niño mas cariñoso.</a:t>
            </a:r>
          </a:p>
          <a:p>
            <a:pPr algn="ctr" defTabSz="449263">
              <a:lnSpc>
                <a:spcPct val="90000"/>
              </a:lnSpc>
              <a:spcBef>
                <a:spcPts val="500"/>
              </a:spcBef>
              <a:buFont typeface="Verdana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GB" sz="2800">
              <a:latin typeface="Arial Unicode MS" pitchFamily="34" charset="-128"/>
              <a:cs typeface="Times New Roman" pitchFamily="18" charset="0"/>
            </a:endParaRPr>
          </a:p>
        </p:txBody>
      </p:sp>
      <p:sp>
        <p:nvSpPr>
          <p:cNvPr id="26635" name="Rectangle 11"/>
          <p:cNvSpPr>
            <a:spLocks noGrp="1" noChangeArrowheads="1"/>
          </p:cNvSpPr>
          <p:nvPr>
            <p:ph type="ctrTitle"/>
          </p:nvPr>
        </p:nvSpPr>
        <p:spPr>
          <a:xfrm>
            <a:off x="468313" y="0"/>
            <a:ext cx="7775575" cy="620713"/>
          </a:xfrm>
        </p:spPr>
        <p:txBody>
          <a:bodyPr/>
          <a:lstStyle/>
          <a:p>
            <a:r>
              <a:rPr lang="es-ES" sz="400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Primera historia</a:t>
            </a:r>
          </a:p>
        </p:txBody>
      </p:sp>
      <p:pic>
        <p:nvPicPr>
          <p:cNvPr id="26640" name="Picture 16" descr="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19250" y="620713"/>
            <a:ext cx="6048375" cy="4033837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6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6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6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6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6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6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31" grpId="0" build="p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9" name="Rectangle 5"/>
          <p:cNvSpPr>
            <a:spLocks noChangeArrowheads="1"/>
          </p:cNvSpPr>
          <p:nvPr/>
        </p:nvSpPr>
        <p:spPr bwMode="auto">
          <a:xfrm>
            <a:off x="611188" y="4824413"/>
            <a:ext cx="8207375" cy="191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>
                <a:latin typeface="Arial Unicode MS" pitchFamily="34" charset="-128"/>
              </a:rPr>
              <a:t>El ganador fue una niña, amiga de un vecino  cuya esposa había fallecido recientemente.</a:t>
            </a:r>
          </a:p>
          <a:p>
            <a:pPr algn="ctr"/>
            <a:endParaRPr lang="en-GB">
              <a:latin typeface="Arial Unicode MS" pitchFamily="34" charset="-128"/>
            </a:endParaRPr>
          </a:p>
          <a:p>
            <a:pPr algn="ctr"/>
            <a:r>
              <a:rPr lang="en-GB">
                <a:latin typeface="Arial Unicode MS" pitchFamily="34" charset="-128"/>
              </a:rPr>
              <a:t>La niña, al ver a su vecino llorar en el patio de su casa, se acercó y se sentó en su regazo.</a:t>
            </a:r>
            <a:endParaRPr lang="es-ES">
              <a:latin typeface="Arial Unicode MS" pitchFamily="34" charset="-128"/>
            </a:endParaRPr>
          </a:p>
        </p:txBody>
      </p:sp>
      <p:pic>
        <p:nvPicPr>
          <p:cNvPr id="82960" name="Picture 16" descr="P1080274"/>
          <p:cNvPicPr>
            <a:picLocks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2311400" y="274638"/>
            <a:ext cx="4781550" cy="4583112"/>
          </a:xfrm>
          <a:noFill/>
          <a:ln/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9" name="Rectangle 7"/>
          <p:cNvSpPr>
            <a:spLocks noChangeArrowheads="1"/>
          </p:cNvSpPr>
          <p:nvPr/>
        </p:nvSpPr>
        <p:spPr bwMode="auto">
          <a:xfrm>
            <a:off x="539750" y="4724400"/>
            <a:ext cx="8064500" cy="1614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>
                <a:latin typeface="Arial Unicode MS" pitchFamily="34" charset="-128"/>
              </a:rPr>
              <a:t>Cuando su mamá le preguntó qué le había dicho </a:t>
            </a:r>
          </a:p>
          <a:p>
            <a:pPr algn="ctr"/>
            <a:r>
              <a:rPr lang="en-GB">
                <a:latin typeface="Arial Unicode MS" pitchFamily="34" charset="-128"/>
              </a:rPr>
              <a:t>al vecino, la niña le contestó...</a:t>
            </a:r>
          </a:p>
          <a:p>
            <a:pPr algn="ctr"/>
            <a:endParaRPr lang="en-GB">
              <a:latin typeface="Arial Unicode MS" pitchFamily="34" charset="-128"/>
            </a:endParaRPr>
          </a:p>
          <a:p>
            <a:pPr algn="ctr"/>
            <a:r>
              <a:rPr lang="en-GB" sz="2800" i="1">
                <a:latin typeface="Arial Unicode MS" pitchFamily="34" charset="-128"/>
              </a:rPr>
              <a:t>"Nada, sólo le ayudé a llorar".</a:t>
            </a:r>
            <a:endParaRPr lang="es-ES" sz="2800" i="1">
              <a:latin typeface="Arial Unicode MS" pitchFamily="34" charset="-128"/>
            </a:endParaRPr>
          </a:p>
        </p:txBody>
      </p:sp>
      <p:pic>
        <p:nvPicPr>
          <p:cNvPr id="28682" name="Picture 10" descr="P108029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67013" y="115888"/>
            <a:ext cx="3676650" cy="4537075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1" name="Rectangle 5"/>
          <p:cNvSpPr>
            <a:spLocks noChangeArrowheads="1"/>
          </p:cNvSpPr>
          <p:nvPr/>
        </p:nvSpPr>
        <p:spPr bwMode="auto">
          <a:xfrm>
            <a:off x="4859338" y="1196975"/>
            <a:ext cx="3600450" cy="4103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/>
          <a:lstStyle/>
          <a:p>
            <a:pPr algn="ctr" defTabSz="449263">
              <a:spcBef>
                <a:spcPts val="450"/>
              </a:spcBef>
              <a:buClr>
                <a:srgbClr val="FFFFFF"/>
              </a:buClr>
              <a:buFont typeface="Verdana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>
                <a:latin typeface="Arial Unicode MS" pitchFamily="34" charset="-128"/>
                <a:cs typeface="Times New Roman" pitchFamily="18" charset="0"/>
              </a:rPr>
              <a:t>Una maestra estaba estudiando con su grupo de primer grado la pintura de una familia.</a:t>
            </a:r>
          </a:p>
          <a:p>
            <a:pPr algn="ctr" defTabSz="449263">
              <a:spcBef>
                <a:spcPts val="450"/>
              </a:spcBef>
              <a:buClr>
                <a:srgbClr val="FFFFFF"/>
              </a:buClr>
              <a:buFont typeface="Verdana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GB">
              <a:latin typeface="Arial Unicode MS" pitchFamily="34" charset="-128"/>
              <a:cs typeface="Times New Roman" pitchFamily="18" charset="0"/>
            </a:endParaRPr>
          </a:p>
          <a:p>
            <a:pPr algn="ctr" defTabSz="449263">
              <a:spcBef>
                <a:spcPts val="450"/>
              </a:spcBef>
              <a:buClr>
                <a:srgbClr val="FFFFFF"/>
              </a:buClr>
              <a:buFont typeface="Verdana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>
                <a:latin typeface="Arial Unicode MS" pitchFamily="34" charset="-128"/>
                <a:cs typeface="Times New Roman" pitchFamily="18" charset="0"/>
              </a:rPr>
              <a:t>En la pintura había una niña que tenía el cabello de color diferente al del resto de los miembros de la familia.</a:t>
            </a:r>
          </a:p>
        </p:txBody>
      </p:sp>
      <p:sp>
        <p:nvSpPr>
          <p:cNvPr id="29703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sz="4000" b="1">
                <a:effectLst>
                  <a:outerShdw blurRad="38100" dist="38100" dir="2700000" algn="tl">
                    <a:srgbClr val="FFFFFF"/>
                  </a:outerShdw>
                </a:effectLst>
              </a:rPr>
              <a:t>Segunda historia</a:t>
            </a:r>
          </a:p>
        </p:txBody>
      </p:sp>
      <p:pic>
        <p:nvPicPr>
          <p:cNvPr id="29707" name="Picture 11" descr="24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03250" y="1268413"/>
            <a:ext cx="3460750" cy="5184775"/>
          </a:xfrm>
          <a:noFill/>
          <a:ln/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7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7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7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97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1" grpId="0" build="p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2" name="Rectangle 4"/>
          <p:cNvSpPr>
            <a:spLocks noChangeArrowheads="1"/>
          </p:cNvSpPr>
          <p:nvPr/>
        </p:nvSpPr>
        <p:spPr bwMode="auto">
          <a:xfrm>
            <a:off x="4427538" y="981075"/>
            <a:ext cx="4032250" cy="483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/>
              <a:t>Uno de los niños del </a:t>
            </a:r>
          </a:p>
          <a:p>
            <a:pPr algn="ctr"/>
            <a:r>
              <a:rPr lang="en-GB"/>
              <a:t>grupo sugirió que </a:t>
            </a:r>
          </a:p>
          <a:p>
            <a:pPr algn="ctr"/>
            <a:r>
              <a:rPr lang="en-GB"/>
              <a:t>la niña de la pintura </a:t>
            </a:r>
          </a:p>
          <a:p>
            <a:pPr algn="ctr"/>
            <a:r>
              <a:rPr lang="en-GB"/>
              <a:t>era adoptada. </a:t>
            </a:r>
          </a:p>
          <a:p>
            <a:pPr algn="ctr"/>
            <a:r>
              <a:rPr lang="en-GB"/>
              <a:t>Entonces, una niña del grupo le dijo:</a:t>
            </a:r>
          </a:p>
          <a:p>
            <a:pPr algn="ctr"/>
            <a:endParaRPr lang="en-GB"/>
          </a:p>
          <a:p>
            <a:pPr algn="ctr"/>
            <a:r>
              <a:rPr lang="en-GB" i="1"/>
              <a:t>"Yo sé todo de adopciones porque yo soy adoptada". </a:t>
            </a:r>
          </a:p>
          <a:p>
            <a:pPr algn="ctr"/>
            <a:endParaRPr lang="en-GB" i="1"/>
          </a:p>
          <a:p>
            <a:pPr algn="ctr"/>
            <a:r>
              <a:rPr lang="en-GB" i="1"/>
              <a:t>“¿Qué significa ser adoptado?"</a:t>
            </a:r>
            <a:r>
              <a:rPr lang="en-GB"/>
              <a:t> </a:t>
            </a:r>
          </a:p>
          <a:p>
            <a:pPr algn="ctr"/>
            <a:r>
              <a:rPr lang="en-GB"/>
              <a:t>preguntó otro niño.</a:t>
            </a:r>
          </a:p>
        </p:txBody>
      </p:sp>
      <p:pic>
        <p:nvPicPr>
          <p:cNvPr id="83979" name="Picture 11" descr="3"/>
          <p:cNvPicPr>
            <a:picLocks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395288" y="620713"/>
            <a:ext cx="3906837" cy="5851525"/>
          </a:xfrm>
          <a:noFill/>
          <a:ln/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5" name="Text Box 5"/>
          <p:cNvSpPr txBox="1">
            <a:spLocks noChangeArrowheads="1"/>
          </p:cNvSpPr>
          <p:nvPr/>
        </p:nvSpPr>
        <p:spPr bwMode="auto">
          <a:xfrm>
            <a:off x="827088" y="5238750"/>
            <a:ext cx="7200900" cy="1430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algn="ctr">
              <a:spcBef>
                <a:spcPts val="450"/>
              </a:spcBef>
              <a:buClr>
                <a:srgbClr val="FFFFFF"/>
              </a:buClr>
              <a:buSzPct val="100000"/>
              <a:buFont typeface="Verdana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800" i="1">
                <a:latin typeface="Arial Unicode MS" pitchFamily="34" charset="-128"/>
                <a:cs typeface="Times New Roman" pitchFamily="18" charset="0"/>
              </a:rPr>
              <a:t>"Significa“ -</a:t>
            </a:r>
            <a:r>
              <a:rPr lang="en-GB" sz="2800">
                <a:latin typeface="Arial Unicode MS" pitchFamily="34" charset="-128"/>
                <a:cs typeface="Times New Roman" pitchFamily="18" charset="0"/>
              </a:rPr>
              <a:t> dijo la niña –</a:t>
            </a:r>
          </a:p>
          <a:p>
            <a:pPr algn="ctr">
              <a:spcBef>
                <a:spcPts val="450"/>
              </a:spcBef>
              <a:buClr>
                <a:srgbClr val="FFFFFF"/>
              </a:buClr>
              <a:buSzPct val="100000"/>
              <a:buFont typeface="Verdana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800" i="1">
                <a:latin typeface="Arial Unicode MS" pitchFamily="34" charset="-128"/>
                <a:cs typeface="Times New Roman" pitchFamily="18" charset="0"/>
              </a:rPr>
              <a:t>"que tú creces en el corazón de tu mamá en lugar de crecer  en su vientre"</a:t>
            </a:r>
            <a:r>
              <a:rPr lang="en-GB" sz="2800">
                <a:latin typeface="Arial Unicode MS" pitchFamily="34" charset="-128"/>
                <a:cs typeface="Times New Roman" pitchFamily="18" charset="0"/>
              </a:rPr>
              <a:t>.</a:t>
            </a:r>
            <a:r>
              <a:rPr lang="en-GB" sz="2800">
                <a:solidFill>
                  <a:srgbClr val="FFFFFF"/>
                </a:solidFill>
                <a:latin typeface="Arial Unicode MS" pitchFamily="34" charset="-128"/>
                <a:cs typeface="Times New Roman" pitchFamily="18" charset="0"/>
              </a:rPr>
              <a:t> </a:t>
            </a:r>
          </a:p>
        </p:txBody>
      </p:sp>
      <p:pic>
        <p:nvPicPr>
          <p:cNvPr id="30729" name="Picture 9" descr="P108028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39975" y="333375"/>
            <a:ext cx="4279900" cy="4608513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5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9" name="Rectangle 5"/>
          <p:cNvSpPr>
            <a:spLocks noChangeArrowheads="1"/>
          </p:cNvSpPr>
          <p:nvPr/>
        </p:nvSpPr>
        <p:spPr bwMode="auto">
          <a:xfrm>
            <a:off x="827088" y="4868863"/>
            <a:ext cx="7200900" cy="172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/>
          <a:lstStyle/>
          <a:p>
            <a:pPr algn="ctr" defTabSz="449263">
              <a:lnSpc>
                <a:spcPct val="90000"/>
              </a:lnSpc>
              <a:spcBef>
                <a:spcPts val="500"/>
              </a:spcBef>
              <a:buFont typeface="Verdana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>
                <a:latin typeface="Arial Unicode MS" pitchFamily="34" charset="-128"/>
                <a:cs typeface="Times New Roman" pitchFamily="18" charset="0"/>
              </a:rPr>
              <a:t>Una niña estaba intentando conseguir una parte</a:t>
            </a:r>
          </a:p>
          <a:p>
            <a:pPr algn="ctr" defTabSz="449263">
              <a:lnSpc>
                <a:spcPct val="90000"/>
              </a:lnSpc>
              <a:spcBef>
                <a:spcPts val="500"/>
              </a:spcBef>
              <a:buFont typeface="Verdana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>
                <a:latin typeface="Arial Unicode MS" pitchFamily="34" charset="-128"/>
                <a:cs typeface="Times New Roman" pitchFamily="18" charset="0"/>
              </a:rPr>
              <a:t>en una obra en la escuela.</a:t>
            </a:r>
          </a:p>
          <a:p>
            <a:pPr algn="ctr" defTabSz="449263">
              <a:lnSpc>
                <a:spcPct val="90000"/>
              </a:lnSpc>
              <a:spcBef>
                <a:spcPts val="500"/>
              </a:spcBef>
              <a:buFont typeface="Verdana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>
                <a:latin typeface="Arial Unicode MS" pitchFamily="34" charset="-128"/>
                <a:cs typeface="Times New Roman" pitchFamily="18" charset="0"/>
              </a:rPr>
              <a:t>Su mamá contaba que la niña había puesto su </a:t>
            </a:r>
          </a:p>
          <a:p>
            <a:pPr algn="ctr" defTabSz="449263">
              <a:lnSpc>
                <a:spcPct val="90000"/>
              </a:lnSpc>
              <a:spcBef>
                <a:spcPts val="500"/>
              </a:spcBef>
              <a:buFont typeface="Verdana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>
                <a:latin typeface="Arial Unicode MS" pitchFamily="34" charset="-128"/>
                <a:cs typeface="Times New Roman" pitchFamily="18" charset="0"/>
              </a:rPr>
              <a:t>corazón en ello y ella temía que no fuera elegida.</a:t>
            </a:r>
            <a:endParaRPr lang="en-GB" i="1">
              <a:latin typeface="Arial Unicode MS" pitchFamily="34" charset="-128"/>
              <a:cs typeface="Times New Roman" pitchFamily="18" charset="0"/>
            </a:endParaRPr>
          </a:p>
        </p:txBody>
      </p:sp>
      <p:sp>
        <p:nvSpPr>
          <p:cNvPr id="31753" name="Rectangle 9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1143000"/>
          </a:xfrm>
        </p:spPr>
        <p:txBody>
          <a:bodyPr/>
          <a:lstStyle/>
          <a:p>
            <a:r>
              <a:rPr lang="es-ES" sz="4000" b="1">
                <a:effectLst>
                  <a:outerShdw blurRad="38100" dist="38100" dir="2700000" algn="tl">
                    <a:srgbClr val="FFFFFF"/>
                  </a:outerShdw>
                </a:effectLst>
              </a:rPr>
              <a:t>Tercera historia</a:t>
            </a:r>
          </a:p>
        </p:txBody>
      </p:sp>
      <p:pic>
        <p:nvPicPr>
          <p:cNvPr id="31757" name="Picture 13" descr="DSC01235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692275" y="836613"/>
            <a:ext cx="5976938" cy="3984625"/>
          </a:xfrm>
          <a:noFill/>
          <a:ln/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17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17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17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17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17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17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17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17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17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17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17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17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17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17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17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17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9" grpId="0" build="p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3" name="Rectangle 5"/>
          <p:cNvSpPr>
            <a:spLocks noChangeArrowheads="1"/>
          </p:cNvSpPr>
          <p:nvPr/>
        </p:nvSpPr>
        <p:spPr bwMode="auto">
          <a:xfrm>
            <a:off x="4500563" y="620713"/>
            <a:ext cx="4319587" cy="554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/>
          <a:lstStyle/>
          <a:p>
            <a:pPr algn="ctr" defTabSz="449263">
              <a:lnSpc>
                <a:spcPct val="90000"/>
              </a:lnSpc>
              <a:spcBef>
                <a:spcPts val="500"/>
              </a:spcBef>
              <a:buFont typeface="Verdana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>
                <a:latin typeface="Arial Unicode MS" pitchFamily="34" charset="-128"/>
                <a:cs typeface="Times New Roman" pitchFamily="18" charset="0"/>
              </a:rPr>
              <a:t>El día que las partes de la obra fueron repartidas, yo estaba en la escuela. </a:t>
            </a:r>
          </a:p>
          <a:p>
            <a:pPr algn="ctr" defTabSz="449263">
              <a:lnSpc>
                <a:spcPct val="90000"/>
              </a:lnSpc>
              <a:spcBef>
                <a:spcPts val="500"/>
              </a:spcBef>
              <a:buClr>
                <a:srgbClr val="FFFFFF"/>
              </a:buClr>
              <a:buFont typeface="Verdana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>
                <a:latin typeface="Arial Unicode MS" pitchFamily="34" charset="-128"/>
                <a:cs typeface="Times New Roman" pitchFamily="18" charset="0"/>
              </a:rPr>
              <a:t>La niña salió corriendo con los ojos brillantes,</a:t>
            </a:r>
          </a:p>
          <a:p>
            <a:pPr algn="ctr" defTabSz="449263">
              <a:lnSpc>
                <a:spcPct val="90000"/>
              </a:lnSpc>
              <a:spcBef>
                <a:spcPts val="500"/>
              </a:spcBef>
              <a:buClr>
                <a:srgbClr val="FFFFFF"/>
              </a:buClr>
              <a:buFont typeface="Verdana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>
                <a:latin typeface="Arial Unicode MS" pitchFamily="34" charset="-128"/>
                <a:cs typeface="Times New Roman" pitchFamily="18" charset="0"/>
              </a:rPr>
              <a:t>con orgullo y emoción. </a:t>
            </a:r>
          </a:p>
          <a:p>
            <a:pPr algn="ctr" defTabSz="449263">
              <a:lnSpc>
                <a:spcPct val="90000"/>
              </a:lnSpc>
              <a:spcBef>
                <a:spcPts val="500"/>
              </a:spcBef>
              <a:buClr>
                <a:srgbClr val="FFFFFF"/>
              </a:buClr>
              <a:buFont typeface="Verdana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GB">
              <a:latin typeface="Arial Unicode MS" pitchFamily="34" charset="-128"/>
              <a:cs typeface="Times New Roman" pitchFamily="18" charset="0"/>
            </a:endParaRPr>
          </a:p>
          <a:p>
            <a:pPr algn="ctr" defTabSz="449263">
              <a:lnSpc>
                <a:spcPct val="90000"/>
              </a:lnSpc>
              <a:spcBef>
                <a:spcPts val="500"/>
              </a:spcBef>
              <a:buClr>
                <a:srgbClr val="FFFFFF"/>
              </a:buClr>
              <a:buFont typeface="Verdana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i="1">
                <a:latin typeface="Arial Unicode MS" pitchFamily="34" charset="-128"/>
                <a:cs typeface="Times New Roman" pitchFamily="18" charset="0"/>
              </a:rPr>
              <a:t>"Adivina qué mamá"</a:t>
            </a:r>
            <a:r>
              <a:rPr lang="en-GB">
                <a:latin typeface="Arial Unicode MS" pitchFamily="34" charset="-128"/>
                <a:cs typeface="Times New Roman" pitchFamily="18" charset="0"/>
              </a:rPr>
              <a:t>  gritó y luego dijo las palabras que permanecerán como una lección para mi:</a:t>
            </a:r>
          </a:p>
          <a:p>
            <a:pPr algn="ctr" defTabSz="449263">
              <a:lnSpc>
                <a:spcPct val="90000"/>
              </a:lnSpc>
              <a:spcBef>
                <a:spcPts val="500"/>
              </a:spcBef>
              <a:buFont typeface="Verdana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GB" i="1">
              <a:latin typeface="Arial Unicode MS" pitchFamily="34" charset="-128"/>
              <a:cs typeface="Times New Roman" pitchFamily="18" charset="0"/>
            </a:endParaRPr>
          </a:p>
          <a:p>
            <a:pPr algn="ctr" defTabSz="449263">
              <a:lnSpc>
                <a:spcPct val="90000"/>
              </a:lnSpc>
              <a:spcBef>
                <a:spcPts val="500"/>
              </a:spcBef>
              <a:buFont typeface="Verdana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i="1">
                <a:latin typeface="Arial Unicode MS" pitchFamily="34" charset="-128"/>
                <a:cs typeface="Times New Roman" pitchFamily="18" charset="0"/>
              </a:rPr>
              <a:t>“</a:t>
            </a:r>
            <a:r>
              <a:rPr lang="en-GB" sz="2800" i="1">
                <a:latin typeface="Arial Unicode MS" pitchFamily="34" charset="-128"/>
                <a:cs typeface="Times New Roman" pitchFamily="18" charset="0"/>
              </a:rPr>
              <a:t>He sido elegida para </a:t>
            </a:r>
          </a:p>
          <a:p>
            <a:pPr algn="ctr" defTabSz="449263">
              <a:lnSpc>
                <a:spcPct val="90000"/>
              </a:lnSpc>
              <a:spcBef>
                <a:spcPts val="500"/>
              </a:spcBef>
              <a:buFont typeface="Verdana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800" i="1">
                <a:latin typeface="Arial Unicode MS" pitchFamily="34" charset="-128"/>
                <a:cs typeface="Times New Roman" pitchFamily="18" charset="0"/>
              </a:rPr>
              <a:t>aplaudir y animar".</a:t>
            </a:r>
            <a:r>
              <a:rPr lang="en-GB" sz="2800" i="1">
                <a:solidFill>
                  <a:schemeClr val="bg1"/>
                </a:solidFill>
                <a:latin typeface="Verdana" pitchFamily="34" charset="0"/>
                <a:cs typeface="Times New Roman" pitchFamily="18" charset="0"/>
              </a:rPr>
              <a:t> </a:t>
            </a:r>
          </a:p>
          <a:p>
            <a:pPr algn="ctr" defTabSz="449263">
              <a:lnSpc>
                <a:spcPct val="90000"/>
              </a:lnSpc>
              <a:spcBef>
                <a:spcPts val="500"/>
              </a:spcBef>
              <a:buFont typeface="Verdana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GB" sz="2800" i="1">
              <a:solidFill>
                <a:schemeClr val="bg1"/>
              </a:solidFill>
              <a:latin typeface="Verdana" pitchFamily="34" charset="0"/>
              <a:cs typeface="Times New Roman" pitchFamily="18" charset="0"/>
            </a:endParaRPr>
          </a:p>
        </p:txBody>
      </p:sp>
      <p:pic>
        <p:nvPicPr>
          <p:cNvPr id="32776" name="Picture 8" descr="2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333375"/>
            <a:ext cx="4108450" cy="6154738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27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27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27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27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27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27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27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27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27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27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27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27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27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27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27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27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277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277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277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277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277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277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277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277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3" grpId="0" build="p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1" name="Rectangle 5"/>
          <p:cNvSpPr>
            <a:spLocks noChangeArrowheads="1"/>
          </p:cNvSpPr>
          <p:nvPr/>
        </p:nvSpPr>
        <p:spPr bwMode="auto">
          <a:xfrm>
            <a:off x="4140200" y="1412875"/>
            <a:ext cx="4535488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/>
          <a:lstStyle/>
          <a:p>
            <a:pPr algn="ctr" defTabSz="449263">
              <a:spcBef>
                <a:spcPts val="400"/>
              </a:spcBef>
              <a:buClr>
                <a:srgbClr val="FFFFFF"/>
              </a:buClr>
              <a:buFont typeface="Verdana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>
                <a:latin typeface="Arial Unicode MS" pitchFamily="34" charset="-128"/>
                <a:cs typeface="Times New Roman" pitchFamily="18" charset="0"/>
              </a:rPr>
              <a:t>Una niña estaba parada frente a una tienda de zapatos en una calle, descalza, apuntando a través de la ventana y temblando de frío. Una señora se acercó a ella y le dijo:</a:t>
            </a:r>
            <a:r>
              <a:rPr lang="en-GB" i="1">
                <a:latin typeface="Arial Unicode MS" pitchFamily="34" charset="-128"/>
                <a:cs typeface="Times New Roman" pitchFamily="18" charset="0"/>
              </a:rPr>
              <a:t>"Mi pequeña amiga, ¿qué estas mirando con tanto interés en esa ventana?".</a:t>
            </a:r>
          </a:p>
          <a:p>
            <a:pPr algn="ctr" defTabSz="449263">
              <a:spcBef>
                <a:spcPts val="400"/>
              </a:spcBef>
              <a:buClr>
                <a:srgbClr val="FFFFFF"/>
              </a:buClr>
              <a:buFont typeface="Verdana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i="1">
                <a:latin typeface="Arial Unicode MS" pitchFamily="34" charset="-128"/>
                <a:cs typeface="Times New Roman" pitchFamily="18" charset="0"/>
              </a:rPr>
              <a:t>"Le estaba pidiendo a Dios que me diera un par de zapatos"</a:t>
            </a:r>
            <a:r>
              <a:rPr lang="en-GB">
                <a:latin typeface="Arial Unicode MS" pitchFamily="34" charset="-128"/>
                <a:cs typeface="Times New Roman" pitchFamily="18" charset="0"/>
              </a:rPr>
              <a:t>, fue la respuesta de la niña.</a:t>
            </a:r>
          </a:p>
        </p:txBody>
      </p:sp>
      <p:sp>
        <p:nvSpPr>
          <p:cNvPr id="34823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b="1">
                <a:effectLst>
                  <a:outerShdw blurRad="38100" dist="38100" dir="2700000" algn="tl">
                    <a:srgbClr val="FFFFFF"/>
                  </a:outerShdw>
                </a:effectLst>
              </a:rPr>
              <a:t>Cuarta historia</a:t>
            </a:r>
          </a:p>
        </p:txBody>
      </p:sp>
      <p:pic>
        <p:nvPicPr>
          <p:cNvPr id="34827" name="Picture 11" descr="27"/>
          <p:cNvPicPr>
            <a:picLocks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68313" y="1423988"/>
            <a:ext cx="3394075" cy="4525962"/>
          </a:xfrm>
          <a:noFill/>
          <a:ln/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48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48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1" grpId="0" build="p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5" name="Rectangle 7"/>
          <p:cNvSpPr>
            <a:spLocks noChangeArrowheads="1"/>
          </p:cNvSpPr>
          <p:nvPr/>
        </p:nvSpPr>
        <p:spPr bwMode="auto">
          <a:xfrm>
            <a:off x="4860925" y="908050"/>
            <a:ext cx="3887788" cy="5214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/>
          <a:lstStyle/>
          <a:p>
            <a:pPr algn="ctr" defTabSz="449263">
              <a:spcBef>
                <a:spcPts val="400"/>
              </a:spcBef>
              <a:buClr>
                <a:srgbClr val="FFFFFF"/>
              </a:buClr>
              <a:buFont typeface="Verdana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>
                <a:latin typeface="Arial Unicode MS" pitchFamily="34" charset="-128"/>
                <a:cs typeface="Times New Roman" pitchFamily="18" charset="0"/>
              </a:rPr>
              <a:t>La señora la tomó de la mano y entraron en la tienda. Le pidió al empleado media docena de pares de calcetines para la niña.</a:t>
            </a:r>
          </a:p>
          <a:p>
            <a:pPr algn="ctr" defTabSz="449263">
              <a:spcBef>
                <a:spcPts val="400"/>
              </a:spcBef>
              <a:buClr>
                <a:srgbClr val="FFFFFF"/>
              </a:buClr>
              <a:buFont typeface="Verdana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>
                <a:latin typeface="Arial Unicode MS" pitchFamily="34" charset="-128"/>
                <a:cs typeface="Times New Roman" pitchFamily="18" charset="0"/>
              </a:rPr>
              <a:t>Preguntó si podía darle un recipiente con agua y una toalla. El empleado le trajo lo que pidió. Ella llevó a la niñ a la parte trasera de la tienda le lavó los pies y se los secó.</a:t>
            </a:r>
          </a:p>
          <a:p>
            <a:pPr algn="ctr" defTabSz="449263">
              <a:spcBef>
                <a:spcPts val="400"/>
              </a:spcBef>
              <a:buClr>
                <a:srgbClr val="FFFFFF"/>
              </a:buClr>
              <a:buFont typeface="Verdana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GB">
              <a:latin typeface="Arial Unicode MS" pitchFamily="34" charset="-128"/>
              <a:cs typeface="Times New Roman" pitchFamily="18" charset="0"/>
            </a:endParaRPr>
          </a:p>
        </p:txBody>
      </p:sp>
      <p:pic>
        <p:nvPicPr>
          <p:cNvPr id="37898" name="Picture 10" descr="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333375"/>
            <a:ext cx="4233863" cy="6342063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78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78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5" grpId="0" build="p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3" name="Rectangle 7"/>
          <p:cNvSpPr>
            <a:spLocks noChangeArrowheads="1"/>
          </p:cNvSpPr>
          <p:nvPr/>
        </p:nvSpPr>
        <p:spPr bwMode="auto">
          <a:xfrm>
            <a:off x="539750" y="4581525"/>
            <a:ext cx="8208963" cy="204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/>
          <a:lstStyle/>
          <a:p>
            <a:pPr algn="ctr" defTabSz="449263">
              <a:spcBef>
                <a:spcPts val="400"/>
              </a:spcBef>
              <a:buClr>
                <a:srgbClr val="FFFFFF"/>
              </a:buClr>
              <a:buFont typeface="Verdana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>
                <a:latin typeface="Arial Unicode MS" pitchFamily="34" charset="-128"/>
                <a:cs typeface="Times New Roman" pitchFamily="18" charset="0"/>
              </a:rPr>
              <a:t>El empleado llegó con los calcetines. </a:t>
            </a:r>
          </a:p>
          <a:p>
            <a:pPr algn="ctr" defTabSz="449263">
              <a:spcBef>
                <a:spcPts val="400"/>
              </a:spcBef>
              <a:buClr>
                <a:srgbClr val="FFFFFF"/>
              </a:buClr>
              <a:buFont typeface="Verdana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>
                <a:latin typeface="Arial Unicode MS" pitchFamily="34" charset="-128"/>
                <a:cs typeface="Times New Roman" pitchFamily="18" charset="0"/>
              </a:rPr>
              <a:t>La señora le puso un par a la niña y le compró un par de zapatos. Le acarició la cabeza y le dijo:</a:t>
            </a:r>
          </a:p>
          <a:p>
            <a:pPr algn="ctr" defTabSz="449263">
              <a:spcBef>
                <a:spcPts val="400"/>
              </a:spcBef>
              <a:buClr>
                <a:srgbClr val="FFFFFF"/>
              </a:buClr>
              <a:buFont typeface="Verdana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i="1">
                <a:latin typeface="Arial Unicode MS" pitchFamily="34" charset="-128"/>
                <a:cs typeface="Times New Roman" pitchFamily="18" charset="0"/>
              </a:rPr>
              <a:t>“¡No hay duda pequeña amiga </a:t>
            </a:r>
          </a:p>
          <a:p>
            <a:pPr algn="ctr" defTabSz="449263">
              <a:spcBef>
                <a:spcPts val="400"/>
              </a:spcBef>
              <a:buClr>
                <a:srgbClr val="FFFFFF"/>
              </a:buClr>
              <a:buFont typeface="Verdana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i="1">
                <a:latin typeface="Arial Unicode MS" pitchFamily="34" charset="-128"/>
                <a:cs typeface="Times New Roman" pitchFamily="18" charset="0"/>
              </a:rPr>
              <a:t>que te sientes mas cómoda ahora!"</a:t>
            </a:r>
            <a:r>
              <a:rPr lang="en-GB">
                <a:latin typeface="Arial Unicode MS" pitchFamily="34" charset="-128"/>
                <a:cs typeface="Times New Roman" pitchFamily="18" charset="0"/>
              </a:rPr>
              <a:t>.</a:t>
            </a:r>
            <a:r>
              <a:rPr lang="en-GB">
                <a:solidFill>
                  <a:srgbClr val="FFFFFF"/>
                </a:solidFill>
                <a:latin typeface="Verdana" pitchFamily="34" charset="0"/>
                <a:cs typeface="Times New Roman" pitchFamily="18" charset="0"/>
              </a:rPr>
              <a:t> </a:t>
            </a:r>
          </a:p>
        </p:txBody>
      </p:sp>
      <p:pic>
        <p:nvPicPr>
          <p:cNvPr id="39947" name="Picture 11" descr="P108027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68538" y="238125"/>
            <a:ext cx="4795837" cy="4370388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99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99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99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99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3" grpId="0" build="p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9" name="Rectangle 7"/>
          <p:cNvSpPr>
            <a:spLocks noChangeArrowheads="1"/>
          </p:cNvSpPr>
          <p:nvPr/>
        </p:nvSpPr>
        <p:spPr bwMode="auto">
          <a:xfrm>
            <a:off x="900113" y="4508500"/>
            <a:ext cx="7272337" cy="208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/>
          <a:lstStyle/>
          <a:p>
            <a:pPr algn="ctr" defTabSz="449263">
              <a:spcBef>
                <a:spcPts val="400"/>
              </a:spcBef>
              <a:buClr>
                <a:srgbClr val="FFFFFF"/>
              </a:buClr>
              <a:buFont typeface="Verdana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>
                <a:latin typeface="Arial Unicode MS" pitchFamily="34" charset="-128"/>
                <a:cs typeface="Times New Roman" pitchFamily="18" charset="0"/>
              </a:rPr>
              <a:t>Cuando ella daba la vuelta para irse, la niña le agarró la mano y mirándola con lágrimas en los ojos, le preguntó:</a:t>
            </a:r>
          </a:p>
          <a:p>
            <a:pPr algn="ctr" defTabSz="449263">
              <a:spcBef>
                <a:spcPts val="400"/>
              </a:spcBef>
              <a:buClr>
                <a:srgbClr val="FFFFFF"/>
              </a:buClr>
              <a:buFont typeface="Verdana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GB">
              <a:latin typeface="Arial Unicode MS" pitchFamily="34" charset="-128"/>
              <a:cs typeface="Times New Roman" pitchFamily="18" charset="0"/>
            </a:endParaRPr>
          </a:p>
          <a:p>
            <a:pPr algn="ctr" defTabSz="449263">
              <a:spcBef>
                <a:spcPts val="400"/>
              </a:spcBef>
              <a:buClr>
                <a:srgbClr val="FFFFFF"/>
              </a:buClr>
              <a:buFont typeface="Verdana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800" i="1">
                <a:latin typeface="Arial Unicode MS" pitchFamily="34" charset="-128"/>
                <a:cs typeface="Times New Roman" pitchFamily="18" charset="0"/>
              </a:rPr>
              <a:t>“¿Es usted la esposa de Dios?".</a:t>
            </a:r>
            <a:r>
              <a:rPr lang="en-GB">
                <a:latin typeface="Arial Unicode MS" pitchFamily="34" charset="-128"/>
                <a:cs typeface="Times New Roman" pitchFamily="18" charset="0"/>
              </a:rPr>
              <a:t> </a:t>
            </a:r>
          </a:p>
        </p:txBody>
      </p:sp>
      <p:pic>
        <p:nvPicPr>
          <p:cNvPr id="44042" name="Picture 10" descr="DSC010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8175" y="115888"/>
            <a:ext cx="5319713" cy="4300537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40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40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9" grpId="0" build="p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3" name="Rectangle 5"/>
          <p:cNvSpPr>
            <a:spLocks noChangeArrowheads="1"/>
          </p:cNvSpPr>
          <p:nvPr/>
        </p:nvSpPr>
        <p:spPr bwMode="auto">
          <a:xfrm>
            <a:off x="755650" y="5300663"/>
            <a:ext cx="7740650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/>
          <a:lstStyle/>
          <a:p>
            <a:pPr algn="ctr" defTabSz="449263">
              <a:spcBef>
                <a:spcPts val="500"/>
              </a:spcBef>
              <a:buClr>
                <a:srgbClr val="FFFFFF"/>
              </a:buClr>
              <a:buFont typeface="Verdana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>
                <a:latin typeface="Arial Unicode MS" pitchFamily="34" charset="-128"/>
                <a:cs typeface="Times New Roman" pitchFamily="18" charset="0"/>
              </a:rPr>
              <a:t>"Gracias"... Gracias, por darme amigos tan especiales y maravillosos con quien compartir.</a:t>
            </a:r>
          </a:p>
          <a:p>
            <a:pPr algn="ctr" defTabSz="449263">
              <a:spcBef>
                <a:spcPts val="500"/>
              </a:spcBef>
              <a:buClr>
                <a:srgbClr val="FFFFFF"/>
              </a:buClr>
              <a:buFont typeface="Verdana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800">
                <a:latin typeface="Arial Unicode MS" pitchFamily="34" charset="-128"/>
                <a:cs typeface="Times New Roman" pitchFamily="18" charset="0"/>
              </a:rPr>
              <a:t>Ojalá no perdamos nunca la inocencia!!!. </a:t>
            </a:r>
          </a:p>
        </p:txBody>
      </p:sp>
      <p:pic>
        <p:nvPicPr>
          <p:cNvPr id="7177" name="Picture 9" descr="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24075" y="115888"/>
            <a:ext cx="4675188" cy="5140325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1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3" grpId="0" build="p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8" name="Rectangle 6"/>
          <p:cNvSpPr>
            <a:spLocks noChangeArrowheads="1"/>
          </p:cNvSpPr>
          <p:nvPr/>
        </p:nvSpPr>
        <p:spPr bwMode="auto">
          <a:xfrm>
            <a:off x="971550" y="5835650"/>
            <a:ext cx="73152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/>
          <a:lstStyle/>
          <a:p>
            <a:pPr algn="ctr" defTabSz="449263">
              <a:spcBef>
                <a:spcPct val="20000"/>
              </a:spcBef>
              <a:buClr>
                <a:srgbClr val="FFFFFF"/>
              </a:buClr>
              <a:buFont typeface="Verdana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4000">
                <a:latin typeface="Arial Unicode MS" pitchFamily="34" charset="-128"/>
              </a:rPr>
              <a:t>¡Que pases un grandioso día!</a:t>
            </a:r>
          </a:p>
        </p:txBody>
      </p:sp>
      <p:pic>
        <p:nvPicPr>
          <p:cNvPr id="8200" name="Picture 8" descr="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97113" y="260350"/>
            <a:ext cx="4722812" cy="5329238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81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8" grpId="0" build="p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Inocencia..">
  <a:themeElements>
    <a:clrScheme name="inocenci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inocenci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inocenci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nocenci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nocenci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nocenci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nocenci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nocenci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nocenci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nocenci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nocenci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nocenci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nocenci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nocenci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Inocencia..</Template>
  <TotalTime>1</TotalTime>
  <Words>641</Words>
  <Application>Microsoft PowerPoint</Application>
  <PresentationFormat>Presentación en pantalla (4:3)</PresentationFormat>
  <Paragraphs>85</Paragraphs>
  <Slides>17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24" baseType="lpstr">
      <vt:lpstr>Arial</vt:lpstr>
      <vt:lpstr>Comic Sans MS</vt:lpstr>
      <vt:lpstr>Arial Unicode MS</vt:lpstr>
      <vt:lpstr>Verdana</vt:lpstr>
      <vt:lpstr>Times New Roman</vt:lpstr>
      <vt:lpstr>Inocencia..</vt:lpstr>
      <vt:lpstr>Diseño predeterminado</vt:lpstr>
      <vt:lpstr>Diapositiva 1</vt:lpstr>
      <vt:lpstr>Diapositiva 2</vt:lpstr>
      <vt:lpstr>Primera historia</vt:lpstr>
      <vt:lpstr>Diapositiva 4</vt:lpstr>
      <vt:lpstr>Diapositiva 5</vt:lpstr>
      <vt:lpstr>Segunda historia</vt:lpstr>
      <vt:lpstr>Diapositiva 7</vt:lpstr>
      <vt:lpstr>Diapositiva 8</vt:lpstr>
      <vt:lpstr>Tercera historia</vt:lpstr>
      <vt:lpstr>Diapositiva 10</vt:lpstr>
      <vt:lpstr>Cuarta historia</vt:lpstr>
      <vt:lpstr>Diapositiva 12</vt:lpstr>
      <vt:lpstr>Diapositiva 13</vt:lpstr>
      <vt:lpstr>Diapositiva 14</vt:lpstr>
      <vt:lpstr>Diapositiva 15</vt:lpstr>
      <vt:lpstr>Diapositiva 16</vt:lpstr>
      <vt:lpstr>Diapositiva 17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2014-01-29T19:22:03Z</dcterms:created>
  <dcterms:modified xsi:type="dcterms:W3CDTF">2014-01-29T19:23:55Z</dcterms:modified>
</cp:coreProperties>
</file>