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85" r:id="rId3"/>
    <p:sldId id="260" r:id="rId4"/>
    <p:sldId id="261" r:id="rId5"/>
    <p:sldId id="280" r:id="rId6"/>
    <p:sldId id="273" r:id="rId7"/>
    <p:sldId id="281" r:id="rId8"/>
    <p:sldId id="272" r:id="rId9"/>
    <p:sldId id="276" r:id="rId10"/>
    <p:sldId id="264" r:id="rId11"/>
    <p:sldId id="266" r:id="rId12"/>
    <p:sldId id="265" r:id="rId13"/>
    <p:sldId id="275" r:id="rId14"/>
    <p:sldId id="282" r:id="rId15"/>
    <p:sldId id="269" r:id="rId16"/>
    <p:sldId id="283" r:id="rId17"/>
    <p:sldId id="277" r:id="rId18"/>
    <p:sldId id="287" r:id="rId1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RsV6WKrl8gJmXWUT/PwXA" hashData="4MRCzrckoQ4X6ePn1MFNwsfdsm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FDF"/>
    <a:srgbClr val="FFC165"/>
    <a:srgbClr val="0099CC"/>
    <a:srgbClr val="AB7239"/>
    <a:srgbClr val="DDDDDD"/>
    <a:srgbClr val="C0C0C0"/>
    <a:srgbClr val="969696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341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MX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MX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MX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6D08285-12B2-433A-9792-1D26E3651861}" type="slidenum">
              <a:rPr lang="es-MX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58DFD0-6083-41B6-89F3-DE0195DB2C0D}" type="slidenum">
              <a:rPr lang="es-MX"/>
              <a:pPr/>
              <a:t>2</a:t>
            </a:fld>
            <a:endParaRPr lang="es-MX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552559-54A2-403C-BF3D-CEFBEF628FD0}" type="slidenum">
              <a:rPr lang="es-MX"/>
              <a:pPr/>
              <a:t>3</a:t>
            </a:fld>
            <a:endParaRPr lang="es-MX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516B12-0AF0-4285-A1CF-F404C1B23857}" type="slidenum">
              <a:rPr lang="es-MX"/>
              <a:pPr/>
              <a:t>4</a:t>
            </a:fld>
            <a:endParaRPr lang="es-MX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DFE9AB-F32A-444C-BCDB-B16415D33A70}" type="slidenum">
              <a:rPr lang="es-MX"/>
              <a:pPr/>
              <a:t>5</a:t>
            </a:fld>
            <a:endParaRPr lang="es-MX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3ECA6A-793B-4DCB-8F70-30FDD2B55A5C}" type="slidenum">
              <a:rPr lang="es-MX"/>
              <a:pPr/>
              <a:t>6</a:t>
            </a:fld>
            <a:endParaRPr lang="es-MX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228442-E0BA-4CD9-9B6D-A405BD96B4FF}" type="slidenum">
              <a:rPr lang="es-MX"/>
              <a:pPr/>
              <a:t>7</a:t>
            </a:fld>
            <a:endParaRPr lang="es-MX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31B91F-FE82-4C04-A8F0-8F54E5A73221}" type="slidenum">
              <a:rPr lang="es-MX"/>
              <a:pPr/>
              <a:t>8</a:t>
            </a:fld>
            <a:endParaRPr lang="es-MX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F5F4B3-B5FB-4911-8FF9-62FCD7039E52}" type="slidenum">
              <a:rPr lang="es-MX"/>
              <a:pPr/>
              <a:t>9</a:t>
            </a:fld>
            <a:endParaRPr lang="es-MX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9534C6-1DF1-4A6C-83DA-5373F13896D9}" type="slidenum">
              <a:rPr lang="es-MX"/>
              <a:pPr/>
              <a:t>10</a:t>
            </a:fld>
            <a:endParaRPr lang="es-MX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0BF04C-88F9-472C-A2D8-7EC952A7F670}" type="slidenum">
              <a:rPr lang="es-MX"/>
              <a:pPr/>
              <a:t>11</a:t>
            </a:fld>
            <a:endParaRPr lang="es-MX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5DB47-28BD-4466-BF87-48ABBA24F0B8}" type="slidenum">
              <a:rPr lang="es-MX"/>
              <a:pPr/>
              <a:t>12</a:t>
            </a:fld>
            <a:endParaRPr lang="es-MX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99FBF6-E4CF-48EE-A9D9-035885535D4F}" type="slidenum">
              <a:rPr lang="es-MX"/>
              <a:pPr/>
              <a:t>13</a:t>
            </a:fld>
            <a:endParaRPr lang="es-MX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9CE513-4F37-4D2E-8A59-D72D0DC77AEE}" type="slidenum">
              <a:rPr lang="es-MX"/>
              <a:pPr/>
              <a:t>14</a:t>
            </a:fld>
            <a:endParaRPr lang="es-MX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67145D-34A6-4C8A-B754-F102E0E5CB60}" type="slidenum">
              <a:rPr lang="es-MX"/>
              <a:pPr/>
              <a:t>15</a:t>
            </a:fld>
            <a:endParaRPr lang="es-MX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AA83CC-9ABB-4161-A9D3-9C4FC562329B}" type="slidenum">
              <a:rPr lang="es-MX"/>
              <a:pPr/>
              <a:t>16</a:t>
            </a:fld>
            <a:endParaRPr lang="es-MX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814F0E-5CCD-4881-AB2E-1F064987804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28DF784-1FF2-42A8-96D6-D07E1B9B3DE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B9B2013-C640-496E-8331-805F4822A76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CB78D0-7FDB-457E-8408-5AC0C7736A5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87A7ED-D725-468A-B0E3-B998BEEBF5B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3BBFC68-51B4-4078-AD31-3B542F563AE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A1E95C-99DA-41C9-8046-31C82179D2B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442643-7A9E-4B82-9630-967667DA626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D32D0D1-C41E-45CA-BDBA-6C491890E06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BDD8CC5-9595-4DB2-8E4F-9893ADDEBDF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D727C04-FD2D-4499-9704-FC5B95D3968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103F7-34B6-41E3-8CF0-F88EA58785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5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A0198F-8EFE-41CD-8265-3D16D0AB782F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A0CABD-D716-4BAE-841D-4A4C88F9CD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MUSICA\birds_cardinalandroses_shparkerwindwings.mid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hojas que cae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4500" y="6858000"/>
            <a:ext cx="8699500" cy="6562725"/>
          </a:xfrm>
          <a:prstGeom prst="rect">
            <a:avLst/>
          </a:prstGeom>
          <a:noFill/>
        </p:spPr>
      </p:pic>
      <p:sp>
        <p:nvSpPr>
          <p:cNvPr id="48133" name="WordArt 5" descr="White marble"/>
          <p:cNvSpPr>
            <a:spLocks noChangeArrowheads="1" noChangeShapeType="1" noTextEdit="1"/>
          </p:cNvSpPr>
          <p:nvPr/>
        </p:nvSpPr>
        <p:spPr bwMode="auto">
          <a:xfrm>
            <a:off x="457200" y="3124200"/>
            <a:ext cx="832485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4000" kern="1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latin typeface="Arial Black"/>
              </a:rPr>
              <a:t>HISTORIA  DE  UN  RUISENOR</a:t>
            </a:r>
          </a:p>
        </p:txBody>
      </p:sp>
      <p:pic>
        <p:nvPicPr>
          <p:cNvPr id="48134" name="birds_cardinalandroses_shparkerwindwings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4267200" y="228600"/>
            <a:ext cx="304800" cy="304800"/>
          </a:xfrm>
          <a:prstGeom prst="rect">
            <a:avLst/>
          </a:prstGeom>
          <a:noFill/>
        </p:spPr>
      </p:pic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3886200" y="457200"/>
            <a:ext cx="106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Sylfaen" pitchFamily="18" charset="0"/>
              </a:rPr>
              <a:t>Con Sonido</a:t>
            </a:r>
          </a:p>
        </p:txBody>
      </p:sp>
    </p:spTree>
  </p:cSld>
  <p:clrMapOvr>
    <a:masterClrMapping/>
  </p:clrMapOvr>
  <p:transition advClick="0" advTm="23000">
    <p:sndAc>
      <p:stSnd loop="1">
        <p:snd r:embed="rId3" name="SecretGarden_You RaiseMeUp 103 0.5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481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5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34"/>
                </p:tgtEl>
              </p:cMediaNode>
            </p:audio>
          </p:childTnLst>
        </p:cTn>
      </p:par>
    </p:tnLst>
    <p:bldLst>
      <p:bldP spid="481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bluebir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133600" y="609600"/>
            <a:ext cx="4800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Un ruiseñor vivía en el jardín de una casa.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581400" y="3200400"/>
            <a:ext cx="4419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Todas las mañanas una ventana se abría y un joven comía su pan...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0" y="5410200"/>
            <a:ext cx="7162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....mientras miraba la belleza del jardín.</a:t>
            </a:r>
            <a:endParaRPr lang="pt-BR"/>
          </a:p>
        </p:txBody>
      </p:sp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625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6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149" grpId="0" autoUpdateAnimBg="0"/>
      <p:bldP spid="615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window-flowers-big1"/>
          <p:cNvPicPr>
            <a:picLocks noChangeAspect="1" noChangeArrowheads="1"/>
          </p:cNvPicPr>
          <p:nvPr/>
        </p:nvPicPr>
        <p:blipFill>
          <a:blip r:embed="rId3"/>
          <a:srcRect t="8261" b="132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28600" y="609600"/>
            <a:ext cx="8915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Siempre caían migajas de pan en el antepecho de la ventana.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23850" y="2565400"/>
            <a:ext cx="33528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El ruiseñor comía las migajas creyendo que el joven las dejaba a propósito para él.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</p:spTree>
  </p:cSld>
  <p:clrMapOvr>
    <a:masterClrMapping/>
  </p:clrMapOvr>
  <p:transition spd="slow" advClick="0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75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  <p:bldP spid="717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window-flowers-big1"/>
          <p:cNvPicPr>
            <a:picLocks noChangeAspect="1" noChangeArrowheads="1"/>
          </p:cNvPicPr>
          <p:nvPr/>
        </p:nvPicPr>
        <p:blipFill>
          <a:blip r:embed="rId3"/>
          <a:srcRect t="8261" b="132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28600" y="228600"/>
            <a:ext cx="8915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Así, creció un gran afecto por aquel que se preocupaba en alimentarlo...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304800" y="2438400"/>
            <a:ext cx="2667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...aunque sea con migajas.</a:t>
            </a:r>
            <a:endParaRPr lang="pt-BR"/>
          </a:p>
        </p:txBody>
      </p:sp>
    </p:spTree>
  </p:cSld>
  <p:clrMapOvr>
    <a:masterClrMapping/>
  </p:clrMapOvr>
  <p:transition spd="slow"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75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utoUpdateAnimBg="0"/>
      <p:bldP spid="2663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7931_poster405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28600" y="304800"/>
            <a:ext cx="891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Un día el joven se enamoró.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3962400"/>
            <a:ext cx="91440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Pero al declararse, su amada impuso una condición para retribuir su amor:</a:t>
            </a:r>
          </a:p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Que a la mañana siguiente él le trajese la más linda rosa roja.</a:t>
            </a:r>
          </a:p>
        </p:txBody>
      </p:sp>
    </p:spTree>
  </p:cSld>
  <p:clrMapOvr>
    <a:masterClrMapping/>
  </p:clrMapOvr>
  <p:transition spd="slow" advClick="0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  <p:bldP spid="1946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37931_poster405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228600" y="2362200"/>
            <a:ext cx="861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.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28600" y="3352800"/>
            <a:ext cx="86868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El joven recorrió todas las florerías de la ciudad, pero su búsqueda fué en vano.  Ninguna rosa...mucho menos roja.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0" y="5181600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Triste, desolado, fué a pedir ayuda al jardinero de su casa.</a:t>
            </a:r>
            <a:endParaRPr lang="pt-BR"/>
          </a:p>
        </p:txBody>
      </p:sp>
    </p:spTree>
  </p:cSld>
  <p:clrMapOvr>
    <a:masterClrMapping/>
  </p:clrMapOvr>
  <p:transition spd="slow" advClick="0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2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utoUpdateAnimBg="0"/>
      <p:bldP spid="2765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rEastBluebir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267200" y="304800"/>
            <a:ext cx="46482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El jardinero declaró que él podría obsequiarla con petunias, violetas, claveles.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04800" y="5181600"/>
            <a:ext cx="8839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Ellas estaban fuera de temporada; era imposible conseguirlas en aquella estación.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0" y="2362200"/>
            <a:ext cx="2590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Cualquier flor menos rosas.</a:t>
            </a:r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5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7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  <p:bldP spid="18438" grpId="0" autoUpdateAnimBg="0"/>
      <p:bldP spid="1843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rEastBluebir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267200" y="304800"/>
            <a:ext cx="4572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El ruiseñor habiendo escuchado la conversación quedó con pena por la desolación del joven.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04800" y="4648200"/>
            <a:ext cx="4191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Tenía que hacer algo para ayudar a su amigo a conseguir la flor.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</p:spTree>
  </p:cSld>
  <p:clrMapOvr>
    <a:masterClrMapping/>
  </p:clrMapOvr>
  <p:transition spd="slow" advClick="0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775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utoUpdateAnimBg="0"/>
      <p:bldP spid="2253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obl1"/>
          <p:cNvPicPr>
            <a:picLocks noChangeAspect="1" noChangeArrowheads="1"/>
          </p:cNvPicPr>
          <p:nvPr/>
        </p:nvPicPr>
        <p:blipFill>
          <a:blip r:embed="rId3"/>
          <a:srcRect b="78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04800" y="304800"/>
            <a:ext cx="8839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Entonces el ave buscó al Dios de los pájaros, quien le dijo: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743200" y="1219200"/>
            <a:ext cx="6172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-“tú puedes conseguir una rosa roja para tú amigo...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28600" y="5486400"/>
            <a:ext cx="8915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...¡pero el sacrificio es grande y podría costarte la vida!”</a:t>
            </a:r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75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975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utoUpdateAnimBg="0"/>
      <p:bldP spid="1024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38443_poster405"/>
          <p:cNvPicPr>
            <a:picLocks noChangeAspect="1" noChangeArrowheads="1"/>
          </p:cNvPicPr>
          <p:nvPr/>
        </p:nvPicPr>
        <p:blipFill>
          <a:blip r:embed="rId3"/>
          <a:srcRect t="15726" b="222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57200" y="228600"/>
            <a:ext cx="868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- No importa, respondió el ave. ¿Qué debo hacer?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2895600"/>
            <a:ext cx="47244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- Bien, tendrás que encaramarte en un rosal y allí cantar la noche entera, sin parar.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953000" y="1600200"/>
            <a:ext cx="4191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- ¡Así lo haré, respondió el ave. Es para la felicidad de un amigo!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066800" y="4876800"/>
            <a:ext cx="6172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El esfuerzo es muy grande; tú pecho puede no aguantar...</a:t>
            </a:r>
            <a:endParaRPr lang="pt-BR"/>
          </a:p>
        </p:txBody>
      </p:sp>
    </p:spTree>
  </p:cSld>
  <p:clrMapOvr>
    <a:masterClrMapping/>
  </p:clrMapOvr>
  <p:transition spd="slow" advClick="0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775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  <p:bldP spid="1229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bluebird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600"/>
            <a:ext cx="9144000" cy="66294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57200" y="304800"/>
            <a:ext cx="8382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Cuando oscureció, el ruiseñor se encaramó enmedio de un rosal que quedaba enfrente de la ventana del joven.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4419600"/>
            <a:ext cx="44196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Allí se puso a cantar su canto más alegre, pues precisaba esmerarse en la formación de la flor.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75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luebird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70265" t="53177" r="14236" b="7634"/>
          <a:stretch>
            <a:fillRect/>
          </a:stretch>
        </p:blipFill>
        <p:spPr bwMode="auto">
          <a:xfrm>
            <a:off x="5867400" y="5410200"/>
            <a:ext cx="230188" cy="838200"/>
          </a:xfrm>
          <a:prstGeom prst="rect">
            <a:avLst/>
          </a:prstGeom>
          <a:noFill/>
        </p:spPr>
      </p:pic>
      <p:pic>
        <p:nvPicPr>
          <p:cNvPr id="21509" name="Picture 5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5867400" y="5486400"/>
            <a:ext cx="228600" cy="381000"/>
          </a:xfrm>
          <a:prstGeom prst="rect">
            <a:avLst/>
          </a:prstGeom>
          <a:noFill/>
        </p:spPr>
      </p:pic>
      <p:pic>
        <p:nvPicPr>
          <p:cNvPr id="21510" name="Picture 6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5791200" y="5334000"/>
            <a:ext cx="182563" cy="304800"/>
          </a:xfrm>
          <a:prstGeom prst="rect">
            <a:avLst/>
          </a:prstGeom>
          <a:noFill/>
        </p:spPr>
      </p:pic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304800" y="228600"/>
            <a:ext cx="8610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Una gran espina comenzó a entrar en el pecho del ruiseñor y cuanto más cantaba, más entraba la espina en su pecho.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228600" y="5029200"/>
            <a:ext cx="4876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Continuó su canto, por la felicidad de un amigo.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6248400" y="2133600"/>
            <a:ext cx="2667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Pero el ruiseñor no paró.</a:t>
            </a:r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975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475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975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475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975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utoUpdateAnimBg="0"/>
      <p:bldP spid="21513" grpId="0" autoUpdateAnimBg="0"/>
      <p:bldP spid="2151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luebirdria"/>
          <p:cNvPicPr>
            <a:picLocks noChangeAspect="1" noChangeArrowheads="1"/>
          </p:cNvPicPr>
          <p:nvPr/>
        </p:nvPicPr>
        <p:blipFill>
          <a:blip r:embed="rId3"/>
          <a:srcRect b="59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6" name="Picture 4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3581400" y="3733800"/>
            <a:ext cx="182563" cy="304800"/>
          </a:xfrm>
          <a:prstGeom prst="rect">
            <a:avLst/>
          </a:prstGeom>
          <a:noFill/>
        </p:spPr>
      </p:pic>
      <p:pic>
        <p:nvPicPr>
          <p:cNvPr id="28680" name="Picture 8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3505200" y="4800600"/>
            <a:ext cx="136525" cy="228600"/>
          </a:xfrm>
          <a:prstGeom prst="rect">
            <a:avLst/>
          </a:prstGeom>
          <a:noFill/>
        </p:spPr>
      </p:pic>
      <p:pic>
        <p:nvPicPr>
          <p:cNvPr id="28681" name="Picture 9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65646" r="14236" b="7634"/>
          <a:stretch>
            <a:fillRect/>
          </a:stretch>
        </p:blipFill>
        <p:spPr bwMode="auto">
          <a:xfrm>
            <a:off x="3581400" y="4191000"/>
            <a:ext cx="131763" cy="304800"/>
          </a:xfrm>
          <a:prstGeom prst="rect">
            <a:avLst/>
          </a:prstGeom>
          <a:noFill/>
        </p:spPr>
      </p:pic>
      <p:pic>
        <p:nvPicPr>
          <p:cNvPr id="28683" name="Picture 11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3505200" y="3886200"/>
            <a:ext cx="227013" cy="381000"/>
          </a:xfrm>
          <a:prstGeom prst="rect">
            <a:avLst/>
          </a:prstGeom>
          <a:noFill/>
        </p:spPr>
      </p:pic>
      <p:pic>
        <p:nvPicPr>
          <p:cNvPr id="28684" name="Picture 12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3505200" y="4648200"/>
            <a:ext cx="136525" cy="228600"/>
          </a:xfrm>
          <a:prstGeom prst="rect">
            <a:avLst/>
          </a:prstGeom>
          <a:noFill/>
        </p:spPr>
      </p:pic>
      <p:pic>
        <p:nvPicPr>
          <p:cNvPr id="28685" name="Picture 13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3505200" y="3810000"/>
            <a:ext cx="136525" cy="228600"/>
          </a:xfrm>
          <a:prstGeom prst="rect">
            <a:avLst/>
          </a:prstGeom>
          <a:noFill/>
        </p:spPr>
      </p:pic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2819400" y="609600"/>
            <a:ext cx="6019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Un canto que simbolizaba gratitud, amistad.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304800" y="5334000"/>
            <a:ext cx="5562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¡Un canto de donación hasta de su propia vida!</a:t>
            </a:r>
            <a:endParaRPr lang="pt-BR">
              <a:solidFill>
                <a:schemeClr val="folHlink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6A6A6A"/>
                  </a:outerShdw>
                </a:cont>
                <a:effect ref="fillLine"/>
              </a:effectDag>
              <a:latin typeface="Arial" charset="0"/>
            </a:endParaRPr>
          </a:p>
        </p:txBody>
      </p:sp>
      <p:pic>
        <p:nvPicPr>
          <p:cNvPr id="28689" name="Picture 17" descr="blo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2EB"/>
              </a:clrFrom>
              <a:clrTo>
                <a:srgbClr val="F1F2EB">
                  <a:alpha val="0"/>
                </a:srgbClr>
              </a:clrTo>
            </a:clrChange>
          </a:blip>
          <a:srcRect l="69164" t="73280" r="14236" b="7634"/>
          <a:stretch>
            <a:fillRect/>
          </a:stretch>
        </p:blipFill>
        <p:spPr bwMode="auto">
          <a:xfrm>
            <a:off x="3581400" y="3733800"/>
            <a:ext cx="136525" cy="228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5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7" grpId="0" autoUpdateAnimBg="0"/>
      <p:bldP spid="2868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dro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990600" y="1524000"/>
            <a:ext cx="6324600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Por la mañana, al abrir su ventana, el joven se detuvo delante de la más linda rosa roja, formada por la sangre del ruiseñor.</a:t>
            </a:r>
          </a:p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Ni cuestionó el milagro, enseguida recogió la rosa.</a:t>
            </a:r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dro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116013" y="549275"/>
            <a:ext cx="6096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Al ver el cuerpo inerte de la pobre ave, el joven dijo: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627313" y="4437063"/>
            <a:ext cx="50292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Por lo menos ahora dormiré mejor, sin tener que escuchar su tonto canto.</a:t>
            </a:r>
            <a:endParaRPr lang="pt-BR"/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762000" y="1905000"/>
            <a:ext cx="6858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- ¡Qué estúpida ave!  Teniendo tantos árboles para cantar, vino a posarse justamente enmedio del rosal que tiene espinas.</a:t>
            </a:r>
            <a:endParaRPr lang="pt-BR"/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3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9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utoUpdateAnimBg="0"/>
      <p:bldP spid="29701" grpId="0" autoUpdateAnimBg="0"/>
      <p:bldP spid="2970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edro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362200" y="1981200"/>
            <a:ext cx="678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Cada uno da lo que tiene en el corazón.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200400" y="3352800"/>
            <a:ext cx="5943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Cada uno recibe con el corazón que tiene....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524000" y="990600"/>
            <a:ext cx="5715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solidFill>
                  <a:schemeClr val="folHlink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6A6A6A"/>
                    </a:outerShdw>
                  </a:cont>
                  <a:effect ref="fillLine"/>
                </a:effectDag>
                <a:latin typeface="Arial" charset="0"/>
              </a:rPr>
              <a:t>Es muy triste, pero desgraciadamente...</a:t>
            </a:r>
          </a:p>
        </p:txBody>
      </p:sp>
      <p:sp>
        <p:nvSpPr>
          <p:cNvPr id="23560" name="WordArt 8"/>
          <p:cNvSpPr>
            <a:spLocks noChangeArrowheads="1" noChangeShapeType="1" noTextEdit="1"/>
          </p:cNvSpPr>
          <p:nvPr/>
        </p:nvSpPr>
        <p:spPr bwMode="auto">
          <a:xfrm>
            <a:off x="3124200" y="0"/>
            <a:ext cx="2819400" cy="10398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44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993366"/>
                </a:solidFill>
                <a:latin typeface="Impact"/>
              </a:rPr>
              <a:t>Comentario: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810000" y="6172200"/>
            <a:ext cx="4800600" cy="3143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Espero te haya gustado y que tengas “Un Venturoso Dia” </a:t>
            </a:r>
            <a:r>
              <a:rPr lang="en-US" sz="1400">
                <a:solidFill>
                  <a:srgbClr val="FF0000"/>
                </a:solidFill>
              </a:rPr>
              <a:t>J.C.</a:t>
            </a:r>
          </a:p>
        </p:txBody>
      </p:sp>
    </p:spTree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325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1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  <p:bldP spid="23557" grpId="0" autoUpdateAnimBg="0"/>
      <p:bldP spid="23558" grpId="0" autoUpdateAnimBg="0"/>
      <p:bldP spid="23560" grpId="0" animBg="1"/>
      <p:bldP spid="2356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807">
  <a:themeElements>
    <a:clrScheme name="ELRUISEÑORYLAROS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LRUISEÑORYLAROS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LRUISEÑORYLAROS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RUISEÑORYLAROS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RUISEÑORYLAROS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RUISEÑORYLAROS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RUISEÑORYLAROS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RUISEÑORYLAROS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RUISEÑORYLAROS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pp2807</Template>
  <TotalTime>12</TotalTime>
  <Words>628</Words>
  <Application>Microsoft PowerPoint</Application>
  <PresentationFormat>Presentación en pantalla (4:3)</PresentationFormat>
  <Paragraphs>87</Paragraphs>
  <Slides>17</Slides>
  <Notes>15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Times New Roman</vt:lpstr>
      <vt:lpstr>Sylfaen</vt:lpstr>
      <vt:lpstr>Arial</vt:lpstr>
      <vt:lpstr>pp2807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2013-09-26T19:36:17Z</dcterms:created>
  <dcterms:modified xsi:type="dcterms:W3CDTF">2013-09-26T19:48:59Z</dcterms:modified>
</cp:coreProperties>
</file>