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257" r:id="rId3"/>
    <p:sldId id="259" r:id="rId4"/>
    <p:sldId id="260" r:id="rId5"/>
    <p:sldId id="261" r:id="rId6"/>
    <p:sldId id="262" r:id="rId7"/>
    <p:sldId id="258" r:id="rId8"/>
    <p:sldId id="265" r:id="rId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Pr5Ads6Fy/T+S7O0JZPJw" hashData="Qr7YH8Z7Vf08Y2mRQ25anRMhBb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us-ascii"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64" autoAdjust="0"/>
  </p:normalViewPr>
  <p:slideViewPr>
    <p:cSldViewPr>
      <p:cViewPr varScale="1">
        <p:scale>
          <a:sx n="70" d="100"/>
          <a:sy n="70" d="100"/>
        </p:scale>
        <p:origin x="-52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1126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26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26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27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127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127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127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127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1127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1127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127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127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A225159-4E90-4BF0-8BE6-2E662FF67D0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FF29A7-94AC-485E-BF4B-4B455FA4451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734AFC-74A4-43FD-89F3-5E220294E1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CB7C9D-4563-451E-973B-1DD563F6DFA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5580C0-711B-4496-84C7-5D285946D5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BE0BAF-50B4-4B5E-AF67-6EFD2B828C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C105BE-A0E2-46B7-A084-34036BE54A6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FBAA7E-558D-42B5-AC6A-79E45579AA1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A2BD9-8C35-4D2A-B715-FD67D7522BC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E6B03D-4FE9-4AAB-AC59-F55E40BEEAB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2D5E6-BDEE-4797-AE59-9DF2444CB74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4DD57C-D93B-4F2F-A173-567BDCF114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1024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024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024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024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024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024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024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025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5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5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1025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1025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fld id="{F8F0A7BE-3543-4E38-9521-5BC3A5FFA166}" type="slidenum">
              <a:rPr lang="es-ES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86A00B9-1801-48AC-9EA4-8A7094597E2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oj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1628775"/>
            <a:ext cx="4716462" cy="3700463"/>
          </a:xfrm>
          <a:prstGeom prst="rect">
            <a:avLst/>
          </a:prstGeom>
          <a:noFill/>
        </p:spPr>
      </p:pic>
      <p:sp>
        <p:nvSpPr>
          <p:cNvPr id="308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836613"/>
            <a:ext cx="4038600" cy="45307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3200">
                <a:effectLst/>
                <a:latin typeface="Comic Sans MS" pitchFamily="66" charset="0"/>
              </a:rPr>
              <a:t>Esta es la historia de una joven ciega que se odiaba así misma, y a todo el mundo por ser ciega. Odiaba a todos, menos a su novio que la quería mucho. Un día consiguió un par de ojos sanos.</a:t>
            </a:r>
            <a:endParaRPr lang="es-ES" sz="3200"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ransition>
    <p:sndAc>
      <p:stSnd loop="1">
        <p:snd r:embed="rId2" name="JS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9388" y="1052513"/>
            <a:ext cx="4630737" cy="518477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>
                <a:latin typeface="Comic Sans MS" pitchFamily="66" charset="0"/>
              </a:rPr>
              <a:t>La operaron y pudo ver. Cuando lo hizo el novio le preguntó si se casaría con él, a lo que ella respondió que no, porque se dio cuenta que él era ciego. El novio triste, lo comprendió y se despidió de su vida.</a:t>
            </a:r>
            <a:endParaRPr lang="es-ES">
              <a:latin typeface="Comic Sans MS" pitchFamily="66" charset="0"/>
            </a:endParaRPr>
          </a:p>
        </p:txBody>
      </p:sp>
      <p:pic>
        <p:nvPicPr>
          <p:cNvPr id="5129" name="Picture 9" descr="OjoAzu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1268413"/>
            <a:ext cx="3351213" cy="4392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malena-Lagrim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660775"/>
            <a:ext cx="3960813" cy="3017838"/>
          </a:xfrm>
          <a:prstGeom prst="rect">
            <a:avLst/>
          </a:prstGeom>
          <a:noFill/>
        </p:spPr>
      </p:pic>
      <p:pic>
        <p:nvPicPr>
          <p:cNvPr id="7175" name="Picture 7" descr="sad0000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549275"/>
            <a:ext cx="3455988" cy="3240088"/>
          </a:xfrm>
          <a:prstGeom prst="rect">
            <a:avLst/>
          </a:prstGeom>
          <a:noFill/>
        </p:spPr>
      </p:pic>
      <p:sp>
        <p:nvSpPr>
          <p:cNvPr id="7184" name="Rectangle 16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404813"/>
            <a:ext cx="4752975" cy="3240087"/>
          </a:xfrm>
        </p:spPr>
        <p:txBody>
          <a:bodyPr/>
          <a:lstStyle/>
          <a:p>
            <a:pPr marL="533400" indent="-533400">
              <a:buFont typeface="Wingdings" pitchFamily="2" charset="2"/>
              <a:buNone/>
            </a:pPr>
            <a:r>
              <a:rPr lang="en-US" sz="3200">
                <a:latin typeface="Comic Sans MS" pitchFamily="66" charset="0"/>
              </a:rPr>
              <a:t>En su partida le dijo:</a:t>
            </a:r>
          </a:p>
          <a:p>
            <a:pPr marL="533400" indent="-533400">
              <a:buFont typeface="Wingdings" pitchFamily="2" charset="2"/>
              <a:buNone/>
            </a:pPr>
            <a:r>
              <a:rPr lang="en-US" sz="3200">
                <a:latin typeface="Comic Sans MS" pitchFamily="66" charset="0"/>
              </a:rPr>
              <a:t>Tan solo te pido que cuides muy bien de mis ojos, pués te los regale y ahora son los tuyos.</a:t>
            </a:r>
          </a:p>
          <a:p>
            <a:pPr marL="533400" indent="-533400">
              <a:buFont typeface="Wingdings" pitchFamily="2" charset="2"/>
              <a:buNone/>
            </a:pPr>
            <a:endParaRPr lang="en-US" sz="3200">
              <a:latin typeface="Comic Sans MS" pitchFamily="66" charset="0"/>
            </a:endParaRPr>
          </a:p>
        </p:txBody>
      </p:sp>
      <p:sp>
        <p:nvSpPr>
          <p:cNvPr id="7191" name="Rectangle 23"/>
          <p:cNvSpPr>
            <a:spLocks noGrp="1" noChangeArrowheads="1"/>
          </p:cNvSpPr>
          <p:nvPr>
            <p:ph type="body" sz="half" idx="2"/>
          </p:nvPr>
        </p:nvSpPr>
        <p:spPr>
          <a:xfrm>
            <a:off x="5940425" y="5300663"/>
            <a:ext cx="2601913" cy="685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3200" b="1" i="1">
                <a:solidFill>
                  <a:schemeClr val="folHlink"/>
                </a:solidFill>
                <a:effectLst/>
                <a:latin typeface="Comic Sans MS" pitchFamily="66" charset="0"/>
              </a:rPr>
              <a:t>Te amo ...</a:t>
            </a:r>
            <a:endParaRPr lang="es-ES" sz="3200" b="1" i="1">
              <a:solidFill>
                <a:schemeClr val="folHlink"/>
              </a:solidFill>
              <a:effectLst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5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4" grpId="0" build="p"/>
      <p:bldP spid="719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fales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8263" y="908050"/>
            <a:ext cx="5057775" cy="5949950"/>
          </a:xfrm>
          <a:prstGeom prst="rect">
            <a:avLst/>
          </a:prstGeom>
          <a:noFill/>
        </p:spPr>
      </p:pic>
      <p:sp>
        <p:nvSpPr>
          <p:cNvPr id="819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640762" cy="5832475"/>
          </a:xfrm>
        </p:spPr>
        <p:txBody>
          <a:bodyPr/>
          <a:lstStyle/>
          <a:p>
            <a:pPr>
              <a:lnSpc>
                <a:spcPct val="130000"/>
              </a:lnSpc>
              <a:buFontTx/>
              <a:buChar char="•"/>
            </a:pPr>
            <a:r>
              <a:rPr lang="en-US" sz="2800" b="1">
                <a:latin typeface="Comic Sans MS" pitchFamily="66" charset="0"/>
              </a:rPr>
              <a:t>Hoy, antes de decir algo destructivo, piensa en los que no pueden hablar;</a:t>
            </a:r>
          </a:p>
          <a:p>
            <a:pPr>
              <a:lnSpc>
                <a:spcPct val="130000"/>
              </a:lnSpc>
              <a:buFontTx/>
              <a:buChar char="•"/>
            </a:pPr>
            <a:r>
              <a:rPr lang="en-US" sz="2800" b="1">
                <a:latin typeface="Comic Sans MS" pitchFamily="66" charset="0"/>
              </a:rPr>
              <a:t>Antes de quejarte del sabor de tu comida, piensa en los que no tienen que comer;</a:t>
            </a:r>
          </a:p>
          <a:p>
            <a:pPr>
              <a:lnSpc>
                <a:spcPct val="130000"/>
              </a:lnSpc>
              <a:buFontTx/>
              <a:buChar char="•"/>
            </a:pPr>
            <a:r>
              <a:rPr lang="en-US" sz="2800" b="1">
                <a:latin typeface="Comic Sans MS" pitchFamily="66" charset="0"/>
              </a:rPr>
              <a:t>Antes de quejarte de tu pareja, piensa en los corazones solitarios y tristes que a</a:t>
            </a:r>
            <a:r>
              <a:rPr lang="en-US" sz="2800" b="1">
                <a:latin typeface="Comic Sans MS" pitchFamily="66" charset="0"/>
                <a:cs typeface="Arial" charset="0"/>
              </a:rPr>
              <a:t>ñ</a:t>
            </a:r>
            <a:r>
              <a:rPr lang="en-US" sz="2800" b="1">
                <a:latin typeface="Comic Sans MS" pitchFamily="66" charset="0"/>
              </a:rPr>
              <a:t>oran un compa</a:t>
            </a:r>
            <a:r>
              <a:rPr lang="en-US" sz="2800" b="1">
                <a:latin typeface="Comic Sans MS" pitchFamily="66" charset="0"/>
                <a:cs typeface="Arial" charset="0"/>
              </a:rPr>
              <a:t>ñ</a:t>
            </a:r>
            <a:r>
              <a:rPr lang="en-US" sz="2800" b="1">
                <a:latin typeface="Comic Sans MS" pitchFamily="66" charset="0"/>
              </a:rPr>
              <a:t>ero;</a:t>
            </a:r>
          </a:p>
          <a:p>
            <a:pPr>
              <a:lnSpc>
                <a:spcPct val="130000"/>
              </a:lnSpc>
              <a:buFontTx/>
              <a:buChar char="•"/>
            </a:pPr>
            <a:r>
              <a:rPr lang="en-US" sz="2800" b="1">
                <a:latin typeface="Comic Sans MS" pitchFamily="66" charset="0"/>
              </a:rPr>
              <a:t>Antes de quejarte de tus hijos, piensa en quienes no los tienen y los desean;</a:t>
            </a:r>
          </a:p>
          <a:p>
            <a:pPr>
              <a:lnSpc>
                <a:spcPct val="90000"/>
              </a:lnSpc>
            </a:pPr>
            <a:endParaRPr lang="en-US" sz="2800" b="1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endParaRPr lang="en-US" sz="2400"/>
          </a:p>
          <a:p>
            <a:pPr>
              <a:lnSpc>
                <a:spcPct val="90000"/>
              </a:lnSpc>
            </a:pPr>
            <a:endParaRPr lang="es-E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2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90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oraz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333375"/>
            <a:ext cx="4462462" cy="6048375"/>
          </a:xfrm>
          <a:prstGeom prst="rect">
            <a:avLst/>
          </a:prstGeom>
          <a:noFill/>
        </p:spPr>
      </p:pic>
      <p:sp>
        <p:nvSpPr>
          <p:cNvPr id="922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765175"/>
            <a:ext cx="8229600" cy="5365750"/>
          </a:xfrm>
        </p:spPr>
        <p:txBody>
          <a:bodyPr/>
          <a:lstStyle/>
          <a:p>
            <a:pPr>
              <a:lnSpc>
                <a:spcPct val="130000"/>
              </a:lnSpc>
              <a:buFontTx/>
              <a:buChar char="•"/>
            </a:pPr>
            <a:r>
              <a:rPr lang="en-US">
                <a:latin typeface="Comic Sans MS" pitchFamily="66" charset="0"/>
              </a:rPr>
              <a:t>Cuando estés cansado y reniegues de tu trabajo, piensa en los millones que están desempleados y quisieran el tuyo;</a:t>
            </a:r>
          </a:p>
          <a:p>
            <a:pPr>
              <a:lnSpc>
                <a:spcPct val="130000"/>
              </a:lnSpc>
              <a:buFontTx/>
              <a:buChar char="•"/>
            </a:pPr>
            <a:r>
              <a:rPr lang="en-US">
                <a:latin typeface="Comic Sans MS" pitchFamily="66" charset="0"/>
              </a:rPr>
              <a:t>Antes de señalar con el dedo, y TOMARTE LA ATRIBUCION DE JUZGAR, recuerda que todos hemos cometido errores y lo seguiremos haciendo.</a:t>
            </a:r>
            <a:endParaRPr lang="es-ES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5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 descr="7010587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836613"/>
            <a:ext cx="6769100" cy="5075237"/>
          </a:xfrm>
          <a:prstGeom prst="rect">
            <a:avLst/>
          </a:prstGeom>
          <a:noFill/>
        </p:spPr>
      </p:pic>
      <p:sp>
        <p:nvSpPr>
          <p:cNvPr id="4103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539750" y="404813"/>
            <a:ext cx="8208963" cy="6237287"/>
          </a:xfrm>
        </p:spPr>
        <p:txBody>
          <a:bodyPr/>
          <a:lstStyle/>
          <a:p>
            <a:pPr>
              <a:lnSpc>
                <a:spcPct val="125000"/>
              </a:lnSpc>
              <a:buFontTx/>
              <a:buChar char="•"/>
            </a:pPr>
            <a:r>
              <a:rPr lang="en-US" sz="3000" b="1">
                <a:latin typeface="Comic Sans MS" pitchFamily="66" charset="0"/>
              </a:rPr>
              <a:t>Y cuando el cansancio y las tinieblas quieran timarte y llenarte de pensamientos negativos y destructores, </a:t>
            </a:r>
          </a:p>
          <a:p>
            <a:pPr>
              <a:lnSpc>
                <a:spcPct val="125000"/>
              </a:lnSpc>
              <a:buFontTx/>
              <a:buChar char="•"/>
            </a:pPr>
            <a:r>
              <a:rPr lang="en-US" sz="3000" b="1">
                <a:latin typeface="Comic Sans MS" pitchFamily="66" charset="0"/>
              </a:rPr>
              <a:t>SONRIE, SONRIE, ¡ SONRIE !</a:t>
            </a:r>
          </a:p>
          <a:p>
            <a:pPr>
              <a:lnSpc>
                <a:spcPct val="125000"/>
              </a:lnSpc>
              <a:buFontTx/>
              <a:buChar char="•"/>
            </a:pPr>
            <a:r>
              <a:rPr lang="en-US" sz="3000" b="1">
                <a:latin typeface="Comic Sans MS" pitchFamily="66" charset="0"/>
              </a:rPr>
              <a:t>Y da gracias por estar vivo y todavía andas por aquí.</a:t>
            </a:r>
          </a:p>
          <a:p>
            <a:pPr>
              <a:lnSpc>
                <a:spcPct val="125000"/>
              </a:lnSpc>
              <a:buFontTx/>
              <a:buChar char="•"/>
            </a:pPr>
            <a:r>
              <a:rPr lang="en-US" sz="3000" b="1">
                <a:latin typeface="Comic Sans MS" pitchFamily="66" charset="0"/>
              </a:rPr>
              <a:t>ESTA VIDA NO ES ETERNA PARA NADIE.</a:t>
            </a:r>
          </a:p>
          <a:p>
            <a:pPr>
              <a:lnSpc>
                <a:spcPct val="125000"/>
              </a:lnSpc>
              <a:buFontTx/>
              <a:buChar char="•"/>
            </a:pPr>
            <a:r>
              <a:rPr lang="en-US" sz="3000" b="1">
                <a:latin typeface="Comic Sans MS" pitchFamily="66" charset="0"/>
              </a:rPr>
              <a:t>ES UN REGALO DE DIOS,</a:t>
            </a:r>
          </a:p>
          <a:p>
            <a:pPr>
              <a:lnSpc>
                <a:spcPct val="125000"/>
              </a:lnSpc>
              <a:buFontTx/>
              <a:buChar char="•"/>
            </a:pPr>
            <a:r>
              <a:rPr lang="en-US" sz="3000" b="1">
                <a:latin typeface="Comic Sans MS" pitchFamily="66" charset="0"/>
              </a:rPr>
              <a:t>¡ Disfrútalo !</a:t>
            </a:r>
          </a:p>
          <a:p>
            <a:endParaRPr lang="es-ES" sz="3000" b="1">
              <a:latin typeface="Comic Sans MS" pitchFamily="66" charset="0"/>
            </a:endParaRPr>
          </a:p>
        </p:txBody>
      </p:sp>
      <p:pic>
        <p:nvPicPr>
          <p:cNvPr id="4107" name="Picture 11" descr="Luz en las man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6146800"/>
            <a:ext cx="1476375" cy="711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5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15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300"/>
                            </p:stCondLst>
                            <p:childTnLst>
                              <p:par>
                                <p:cTn id="3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1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1776">
  <a:themeElements>
    <a:clrScheme name="Órbita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pp1776</Template>
  <TotalTime>2</TotalTime>
  <Words>354</Words>
  <Application>Microsoft Office PowerPoint</Application>
  <PresentationFormat>Presentación en pantalla (4:3)</PresentationFormat>
  <Paragraphs>46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Arial</vt:lpstr>
      <vt:lpstr>Times New Roman</vt:lpstr>
      <vt:lpstr>Wingdings</vt:lpstr>
      <vt:lpstr>Comic Sans MS</vt:lpstr>
      <vt:lpstr>pp1776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2013-09-19T09:03:42Z</dcterms:created>
  <dcterms:modified xsi:type="dcterms:W3CDTF">2013-09-19T09:06:26Z</dcterms:modified>
</cp:coreProperties>
</file>