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3"/>
  </p:notesMasterIdLst>
  <p:sldIdLst>
    <p:sldId id="340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15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Q+j06XlrnOEXjbvUGzWTw" hashData="laPf+lpjsUcZi8CYfKO7b1ncpz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892EA-AFA3-4136-8A9A-CD1F37917E6E}" type="datetimeFigureOut">
              <a:rPr lang="es-ES" smtClean="0"/>
              <a:t>31/01/2014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7D922D-BB6A-4C06-B5C1-DFCA208D5EA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37DA530-0E1C-4997-949B-D19E0640F009}" type="slidenum">
              <a:rPr lang="fr-CA"/>
              <a:pPr/>
              <a:t>1</a:t>
            </a:fld>
            <a:endParaRPr lang="fr-CA"/>
          </a:p>
        </p:txBody>
      </p:sp>
      <p:sp>
        <p:nvSpPr>
          <p:cNvPr id="2355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86A73FA-1402-4CC6-A17F-ED62E212651E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1978786-2CB8-4933-B3B8-45AF4D1A4F35}" type="slidenum">
              <a:rPr lang="fr-CA"/>
              <a:pPr/>
              <a:t>2</a:t>
            </a:fld>
            <a:endParaRPr lang="fr-CA"/>
          </a:p>
        </p:txBody>
      </p:sp>
      <p:sp>
        <p:nvSpPr>
          <p:cNvPr id="2457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49F2B492-7745-4FCB-B5BB-60C10FE0B5F0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0E1F956-87F9-42F1-90D0-54FE705BFCC4}" type="slidenum">
              <a:rPr lang="fr-CA"/>
              <a:pPr/>
              <a:t>3</a:t>
            </a:fld>
            <a:endParaRPr lang="fr-CA"/>
          </a:p>
        </p:txBody>
      </p:sp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CE4DF775-B93E-4BFD-9E0E-BD500822188A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D7DD377-DDD4-4E29-9C15-4A4A77F930EA}" type="slidenum">
              <a:rPr lang="fr-CA"/>
              <a:pPr/>
              <a:t>4</a:t>
            </a:fld>
            <a:endParaRPr lang="fr-CA"/>
          </a:p>
        </p:txBody>
      </p:sp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5D69C50-C177-44EB-941F-F0CB8E9500FF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97FB388-596A-453A-AEE1-CEDE22A12343}" type="slidenum">
              <a:rPr lang="fr-CA"/>
              <a:pPr/>
              <a:t>5</a:t>
            </a:fld>
            <a:endParaRPr lang="fr-CA"/>
          </a:p>
        </p:txBody>
      </p:sp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F5D33574-7622-4C2A-8153-EE64924007DE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5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6CE042D-273B-4BD9-AC9B-ED3691978E7D}" type="slidenum">
              <a:rPr lang="fr-CA"/>
              <a:pPr/>
              <a:t>6</a:t>
            </a:fld>
            <a:endParaRPr lang="fr-CA"/>
          </a:p>
        </p:txBody>
      </p:sp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CAD73AAC-C84C-419F-A957-9644CF61AD70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6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259A3E4-4AE1-453C-B9A8-363A1BDD3158}" type="slidenum">
              <a:rPr lang="fr-CA"/>
              <a:pPr/>
              <a:t>7</a:t>
            </a:fld>
            <a:endParaRPr lang="fr-CA"/>
          </a:p>
        </p:txBody>
      </p:sp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F4FBC4F5-5BA8-4ED8-B5CB-1E863E262447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7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028385F-BFA9-4647-90F5-260AFA893B49}" type="slidenum">
              <a:rPr lang="fr-CA"/>
              <a:pPr/>
              <a:t>8</a:t>
            </a:fld>
            <a:endParaRPr lang="fr-CA"/>
          </a:p>
        </p:txBody>
      </p:sp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8689C48-2DF2-4217-A22D-119A63BC7C65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8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097FD8F-E63F-4EB3-8A5F-4551E2D7307C}" type="slidenum">
              <a:rPr lang="fr-CA"/>
              <a:pPr/>
              <a:t>9</a:t>
            </a:fld>
            <a:endParaRPr lang="fr-CA"/>
          </a:p>
        </p:txBody>
      </p:sp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0CDB25A-3331-4DDC-ACE3-C18C5BCFB126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9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62B3FB2-5565-46BB-B7AD-DC5187B8E9C1}" type="slidenum">
              <a:rPr lang="fr-CA"/>
              <a:pPr/>
              <a:t>10</a:t>
            </a:fld>
            <a:endParaRPr lang="fr-CA"/>
          </a:p>
        </p:txBody>
      </p:sp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18AF39A-E231-4C65-B9C8-BBEA5DB5244F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10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79C0E8-1E6B-43A6-90BA-8A196E4DE64A}" type="slidenum">
              <a:rPr lang="fr-CA"/>
              <a:pPr/>
              <a:t>11</a:t>
            </a:fld>
            <a:endParaRPr lang="fr-CA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A2D6265-D6CD-4577-9BC2-B6B317FB4A5F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11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37DE7BB-8F1E-471A-A521-385E93FF9FD4}" type="slidenum">
              <a:rPr lang="fr-CA"/>
              <a:pPr/>
              <a:t>12</a:t>
            </a:fld>
            <a:endParaRPr lang="fr-CA"/>
          </a:p>
        </p:txBody>
      </p:sp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1A10F2A3-8BBA-4D54-9294-63A70434BA2B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12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16AAC5C-670D-45AB-9DA8-F26F8C04AAE4}" type="slidenum">
              <a:rPr lang="fr-CA"/>
              <a:pPr/>
              <a:t>13</a:t>
            </a:fld>
            <a:endParaRPr lang="fr-CA"/>
          </a:p>
        </p:txBody>
      </p:sp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6E078CD-354E-4144-BEBD-930E7040145F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13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36AA8C3-EBF2-4DB1-9622-81325D6F0090}" type="slidenum">
              <a:rPr lang="fr-CA"/>
              <a:pPr/>
              <a:t>14</a:t>
            </a:fld>
            <a:endParaRPr lang="fr-CA"/>
          </a:p>
        </p:txBody>
      </p:sp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1CCDB41B-96DC-46BD-9169-DDAFDC4E207D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14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482A1D4-F2B5-49B2-83E1-546744943424}" type="slidenum">
              <a:rPr lang="fr-CA"/>
              <a:pPr/>
              <a:t>15</a:t>
            </a:fld>
            <a:endParaRPr lang="fr-CA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322CD5B9-60D4-419C-A43A-CB0998060312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15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58D3973-48C1-4F20-AB75-766999D07626}" type="slidenum">
              <a:rPr lang="fr-CA"/>
              <a:pPr/>
              <a:t>16</a:t>
            </a:fld>
            <a:endParaRPr lang="fr-CA"/>
          </a:p>
        </p:txBody>
      </p:sp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2D46BAC9-63F5-4D06-A8D8-7183F312F281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16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31677F-3E1E-4548-8924-1B27585ACDEA}" type="slidenum">
              <a:rPr lang="fr-CA"/>
              <a:pPr/>
              <a:t>17</a:t>
            </a:fld>
            <a:endParaRPr lang="fr-CA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DA622C2-58ED-45AA-92D0-CA3B8E12E72C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17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2FC42FD-46C2-40CF-9F5A-20BDB31C90CE}" type="slidenum">
              <a:rPr lang="fr-CA"/>
              <a:pPr/>
              <a:t>18</a:t>
            </a:fld>
            <a:endParaRPr lang="fr-CA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2A518362-435F-4946-8CC4-32A46CC1D53F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18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638F008-262C-400B-9C5A-222A7462B5EA}" type="slidenum">
              <a:rPr lang="fr-CA"/>
              <a:pPr/>
              <a:t>19</a:t>
            </a:fld>
            <a:endParaRPr lang="fr-CA"/>
          </a:p>
        </p:txBody>
      </p:sp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4D2D96EC-E8D7-4749-9A23-762F997627F2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19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486F087-940B-4852-B027-3D2E8F1169E2}" type="slidenum">
              <a:rPr lang="fr-CA"/>
              <a:pPr/>
              <a:t>20</a:t>
            </a:fld>
            <a:endParaRPr lang="fr-CA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>
              <a:latin typeface="Calibri" pitchFamily="32" charset="0"/>
              <a:ea typeface="SimSun" charset="0"/>
              <a:cs typeface="SimSun" charset="0"/>
            </a:endParaRPr>
          </a:p>
        </p:txBody>
      </p:sp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b"/>
          <a:lstStyle/>
          <a:p>
            <a: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4EA8E6C-07FE-4C8A-85A6-9035A520FB8B}" type="slidenum">
              <a:rPr lang="fr-CA" sz="1200">
                <a:solidFill>
                  <a:srgbClr val="000000"/>
                </a:solidFill>
              </a:rPr>
              <a:pPr algn="r">
                <a:buClrTx/>
                <a:buFontTx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20</a:t>
            </a:fld>
            <a:endParaRPr lang="fr-CA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468313" y="500063"/>
            <a:ext cx="8351837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sz="72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¿Que </a:t>
            </a:r>
            <a:r>
              <a:rPr lang="fr-CA" sz="7200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pasó</a:t>
            </a:r>
            <a:r>
              <a:rPr lang="fr-CA" sz="72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con la </a:t>
            </a:r>
            <a:r>
              <a:rPr lang="fr-CA" sz="7200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radiación</a:t>
            </a:r>
            <a:r>
              <a:rPr lang="fr-CA" sz="72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que </a:t>
            </a:r>
            <a:r>
              <a:rPr lang="fr-CA" sz="7200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debía</a:t>
            </a:r>
            <a:r>
              <a:rPr lang="fr-CA" sz="72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r-CA" sz="7200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durar</a:t>
            </a:r>
            <a:r>
              <a:rPr lang="fr-CA" sz="72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1.000 </a:t>
            </a:r>
            <a:r>
              <a:rPr lang="fr-CA" sz="7200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años</a:t>
            </a:r>
            <a:r>
              <a:rPr lang="fr-CA" sz="72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en  Hiroshima 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02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1068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313" y="285750"/>
            <a:ext cx="6357937" cy="6357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323850" y="333375"/>
            <a:ext cx="8229600" cy="61547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sz="96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HIROSHIMA </a:t>
            </a:r>
            <a:br>
              <a:rPr lang="fr-CA" sz="96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A" sz="96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65 </a:t>
            </a:r>
            <a:r>
              <a:rPr lang="fr-CA" sz="9600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años</a:t>
            </a:r>
            <a:r>
              <a:rPr lang="fr-CA" sz="96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r-CA" sz="9600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después</a:t>
            </a:r>
            <a:r>
              <a:rPr lang="fr-CA" sz="9600" b="0" dirty="0">
                <a:solidFill>
                  <a:srgbClr val="000000"/>
                </a:solidFill>
              </a:rPr>
              <a:t>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457200" y="333375"/>
            <a:ext cx="8229600" cy="623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sz="96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BRASIL</a:t>
            </a:r>
            <a:r>
              <a:rPr lang="fr-CA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fr-CA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A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65 </a:t>
            </a:r>
            <a:r>
              <a:rPr lang="fr-CA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años</a:t>
            </a:r>
            <a:r>
              <a:rPr lang="fr-CA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r-CA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después</a:t>
            </a:r>
            <a:r>
              <a:rPr lang="fr-CA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fr-CA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A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 la bomba de HIROSHIMA</a:t>
            </a:r>
            <a:r>
              <a:rPr lang="fr-CA" b="0" dirty="0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77788" y="-884238"/>
            <a:ext cx="2466975" cy="1847851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33375"/>
            <a:ext cx="4895850" cy="2374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997200"/>
            <a:ext cx="4032250" cy="3579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333375"/>
            <a:ext cx="4281487" cy="6283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260350"/>
            <a:ext cx="4681538" cy="3213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3573463"/>
            <a:ext cx="5391150" cy="3095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260350"/>
            <a:ext cx="3417888" cy="5145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0"/>
            <a:ext cx="3857625" cy="2892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0200" y="3068638"/>
            <a:ext cx="4854575" cy="3641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3068638"/>
            <a:ext cx="3608387" cy="2952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40200" y="476250"/>
            <a:ext cx="3095625" cy="2447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6942138" cy="4500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3789363"/>
            <a:ext cx="3763963" cy="2817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6226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sz="60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largo </a:t>
            </a:r>
            <a:r>
              <a:rPr lang="fr-CA" sz="6000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plazo</a:t>
            </a:r>
            <a:r>
              <a:rPr lang="fr-CA" sz="60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, ¿</a:t>
            </a:r>
            <a:r>
              <a:rPr lang="fr-CA" sz="6000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qué</a:t>
            </a:r>
            <a:r>
              <a:rPr lang="fr-CA" sz="60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causa </a:t>
            </a:r>
            <a:r>
              <a:rPr lang="fr-CA" sz="6000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mayor</a:t>
            </a:r>
            <a:r>
              <a:rPr lang="fr-CA" sz="60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r-CA" sz="6000" b="0" dirty="0" err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destrucción</a:t>
            </a:r>
            <a:r>
              <a:rPr lang="fr-CA" sz="60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?</a:t>
            </a:r>
            <a:br>
              <a:rPr lang="fr-CA" sz="60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A" sz="60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fr-CA" sz="60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A" sz="60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¿UNA BOMBA ATÓMICA o</a:t>
            </a:r>
            <a:br>
              <a:rPr lang="fr-CA" sz="60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A" sz="6000" b="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los POLÍTICOS?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4</TotalTime>
  <Words>126</Words>
  <Application>Microsoft Office PowerPoint</Application>
  <PresentationFormat>Presentación en pantalla (4:3)</PresentationFormat>
  <Paragraphs>72</Paragraphs>
  <Slides>21</Slides>
  <Notes>20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2014-01-31T09:56:39Z</dcterms:created>
  <dcterms:modified xsi:type="dcterms:W3CDTF">2014-01-31T10:01:23Z</dcterms:modified>
</cp:coreProperties>
</file>