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91" r:id="rId4"/>
    <p:sldId id="257" r:id="rId5"/>
    <p:sldId id="266" r:id="rId6"/>
    <p:sldId id="258" r:id="rId7"/>
    <p:sldId id="264" r:id="rId8"/>
    <p:sldId id="273" r:id="rId9"/>
    <p:sldId id="285" r:id="rId10"/>
    <p:sldId id="288" r:id="rId11"/>
    <p:sldId id="287" r:id="rId12"/>
    <p:sldId id="289" r:id="rId13"/>
    <p:sldId id="259" r:id="rId14"/>
    <p:sldId id="269" r:id="rId15"/>
    <p:sldId id="295" r:id="rId16"/>
    <p:sldId id="282" r:id="rId17"/>
    <p:sldId id="294" r:id="rId18"/>
    <p:sldId id="271" r:id="rId19"/>
    <p:sldId id="278" r:id="rId20"/>
    <p:sldId id="280" r:id="rId21"/>
    <p:sldId id="296" r:id="rId22"/>
    <p:sldId id="281" r:id="rId23"/>
    <p:sldId id="276" r:id="rId24"/>
    <p:sldId id="293" r:id="rId25"/>
    <p:sldId id="277" r:id="rId26"/>
    <p:sldId id="292" r:id="rId27"/>
    <p:sldId id="275" r:id="rId28"/>
    <p:sldId id="286" r:id="rId29"/>
    <p:sldId id="274" r:id="rId30"/>
    <p:sldId id="272" r:id="rId31"/>
    <p:sldId id="265" r:id="rId32"/>
    <p:sldId id="260" r:id="rId33"/>
    <p:sldId id="263" r:id="rId34"/>
    <p:sldId id="262" r:id="rId35"/>
    <p:sldId id="270" r:id="rId36"/>
    <p:sldId id="261" r:id="rId37"/>
    <p:sldId id="267" r:id="rId38"/>
    <p:sldId id="268" r:id="rId39"/>
    <p:sldId id="279" r:id="rId40"/>
    <p:sldId id="290" r:id="rId41"/>
    <p:sldId id="283" r:id="rId42"/>
    <p:sldId id="284" r:id="rId43"/>
    <p:sldId id="297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2W/k+Iibx8PF+6zIrfyt7Q" hashData="9Qds4eo5WYbIkeLnAZmYS4X9vI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79703-241C-4D48-8BAC-4858C8A48B7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71875-BB7F-4225-BA8E-981FC1D0999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38A41-10AD-4860-9359-6BA782C71A1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D22A8-396B-4B63-9B74-BE97720D8DA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8B445-47A2-4B79-8F22-05AA7EA91E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C093C-F1B5-44CB-8999-D93CD319BA5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237D4-1AB7-42EE-9F9E-67DB24B8BE2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B312F-DBD2-488B-901F-95299EC0B19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EB563-946E-455F-A640-164C9211004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3B9D5-4ADC-4D74-BCA5-FD1EFD6EA5F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88B1C-6E85-48B2-9825-20EFF26292D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B19C2F6-FF2A-4D6B-8912-35091C17A32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ildy-ildy.blogspot.com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3315" name="Picture 4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1277707736qFvSqbu"/>
          <p:cNvPicPr>
            <a:picLocks noChangeAspect="1" noChangeArrowheads="1"/>
          </p:cNvPicPr>
          <p:nvPr>
            <p:ph type="ctrTitle"/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3429000"/>
            <a:ext cx="4572000" cy="3429000"/>
          </a:xfrm>
          <a:noFill/>
        </p:spPr>
      </p:pic>
      <p:pic>
        <p:nvPicPr>
          <p:cNvPr id="13318" name="Picture 7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1277707736qFvSqb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636,SZÉP,4.59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1981200" y="5516563"/>
            <a:ext cx="504825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331913" y="2708275"/>
            <a:ext cx="6858000" cy="1477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Beautiful image 10.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1">
                <p:cTn id="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4339" name="Picture 4" descr="1236458442msVVmg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5363" name="Picture 5" descr="nmVA9wIi7BJ4snH7L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022005" y="5929330"/>
            <a:ext cx="363933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quieres ver el arco iris,</a:t>
            </a:r>
          </a:p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Tienes que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soportar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 lluvia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6387" name="Picture 4" descr="1278178910Zl834k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-414338"/>
            <a:ext cx="10153650" cy="7272338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7411" name="Picture 4" descr="12780645623k9Asqv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8435" name="Picture 4" descr="1278188449W2b9qL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8982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9459" name="Picture 4" descr="1277970888dHHrWD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73913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0483" name="Picture 4" descr="1277519416ZH7Px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285852" y="2000240"/>
            <a:ext cx="6800387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Hombre no muere cuando deja de vivir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Pero si cuando deja de amar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1507" name="Picture 4" descr="1276835901lMy1Mb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2531" name="Picture 4" descr="1276836046WucEdp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714744" y="4929198"/>
            <a:ext cx="51844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Los Hermanos pueden no ser amigos,</a:t>
            </a:r>
          </a:p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Pero un amigo siempre será un Hermano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3555" name="Picture 4" descr="1267089480xIvQK7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4580" name="Picture 4" descr="1222715016KmWg9B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728" y="4714884"/>
            <a:ext cx="66287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Puedes olvidar a aquel con quien has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reido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,</a:t>
            </a:r>
          </a:p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Pero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nó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a aquel con el que has llorado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5603" name="Picture 4" descr="1278143396yiEnn8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6627" name="Picture 4" descr="1226741303fFuFk1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b="40"/>
          <a:stretch>
            <a:fillRect/>
          </a:stretch>
        </p:blipFill>
        <p:spPr>
          <a:xfrm>
            <a:off x="0" y="-242888"/>
            <a:ext cx="9144000" cy="71008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56846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la cima no se llega superando a los demás,</a:t>
            </a:r>
          </a:p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Sino </a:t>
            </a:r>
            <a:r>
              <a:rPr lang="es-ES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súperandose</a:t>
            </a: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a uno mismo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7651" name="Picture 4" descr="1277712275RQWjDw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8675" name="Picture 4" descr="1233058575PU8gCE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42888"/>
            <a:ext cx="9324975" cy="734377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9699" name="Picture 4" descr="1278122903LtBslSZ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571604" y="642918"/>
            <a:ext cx="52533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 la vida hay algo peor que el fracaso:</a:t>
            </a:r>
          </a:p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 el no haber intentado nada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0723" name="Picture 4" descr="1277857391VcMIyc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1747" name="Picture 4" descr="1277786057LLdbI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214950"/>
            <a:ext cx="52811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 amigo no lo busques perfecto..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Búscalo amigo…!!!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2771" name="Picture 4" descr="1224277179py3nW2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3795" name="Picture 4" descr="1277721255JXbDrJ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2285984" y="1357298"/>
            <a:ext cx="494558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Debemos vivir el día de hoy, cómo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Si fuera el </a:t>
            </a:r>
            <a:r>
              <a:rPr lang="es-ES" sz="20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prímero</a:t>
            </a: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….cómo si fuera el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Último…cómo si fuera el único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4819" name="Picture 4" descr="1277893941CbWH2B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5929322" y="4786322"/>
            <a:ext cx="19511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Felíz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día…..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5843" name="Picture 4" descr="1236089100B9t2JX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6867" name="Picture 4" descr="1277876681PgqMBr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6017823" y="5715016"/>
            <a:ext cx="312617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Feliz </a:t>
            </a: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fín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de semana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7891" name="Picture 4" descr="1236232104AUynri8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8915" name="Picture 4" descr="1277959693ZLCKPK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9939" name="Picture 4" descr="1277446062i3TNK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0963" name="Picture 4" descr="1277965380RH87EJ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1987" name="Picture 4" descr="1278025960l6mEJE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3011" name="Picture 4" descr="1278188131AnQGt8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4035" name="Picture 4" descr="127786172542LqSW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000496" y="5572140"/>
            <a:ext cx="43765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Reconcíliate contigo mismo..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Ama la paz y ponte a perseguirla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5059" name="Picture 4" descr="1278230578y7W9cT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6083" name="Picture 4" descr="12765884977EbM3z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857892"/>
            <a:ext cx="510126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Señor si Yo por mis preocupaciones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Me alejo de Ti, Tú.. No te olvides de MI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7107" name="Picture 4" descr="1278132968tMZlL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16801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8131" name="Picture 4" descr="127781287518ZBFI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9155" name="Picture 4" descr="1278153803kenURs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0179" name="Picture 4" descr="1278144827Mppk1Tf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142976" y="642918"/>
            <a:ext cx="320312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belleza no se hace…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 crea con los ojos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Dominados por el amor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1203" name="Picture 4" descr="1277857327cgVFp2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2227" name="Picture 4" descr="1244466433aBjuh8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3251" name="Picture 4" descr="1277707736qFvSqb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786314" y="428604"/>
            <a:ext cx="3626313" cy="153888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Amigos: invaluable tesoro,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Los quiero mucho</a:t>
            </a:r>
            <a:r>
              <a:rPr lang="es-ES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Hernando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4275" name="Picture 4" descr="1277608305wYsumb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0725" name="WordArt 5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971550" y="3068638"/>
            <a:ext cx="7348538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kern="10">
                <a:ln w="12700" cap="rnd">
                  <a:solidFill>
                    <a:schemeClr val="bg1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http://ildy-ildy.blogspot.com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 PAZ VISUAL y ESPIRITUAL">
  <a:themeElements>
    <a:clrScheme name="Beautiful image 10. ild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image 10. ild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utiful image 10. ild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 PAZ VISUAL y ESPIRITUAL</Template>
  <TotalTime>1</TotalTime>
  <Words>207</Words>
  <Application>Microsoft Office PowerPoint</Application>
  <PresentationFormat>Presentación en pantalla (4:3)</PresentationFormat>
  <Paragraphs>33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Calibri</vt:lpstr>
      <vt:lpstr>Hermosa PAZ VISUAL y ESPIRITUAL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2019-07-31T09:05:41Z</dcterms:created>
  <dcterms:modified xsi:type="dcterms:W3CDTF">2019-07-31T09:07:00Z</dcterms:modified>
</cp:coreProperties>
</file>