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1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69" r:id="rId17"/>
    <p:sldId id="273" r:id="rId18"/>
  </p:sldIdLst>
  <p:sldSz cx="9144000" cy="6858000" type="screen4x3"/>
  <p:notesSz cx="6858000" cy="9144000"/>
  <p:defaultTextStyle>
    <a:defPPr>
      <a:defRPr lang="es-P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sdgBwXLNzT9Wpf9IMRWLSg" hashData="dRku8P0/MfGoENki1Tc6Fk4efg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D44D3-864D-4B6F-B819-31A88B67A520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94FF4-1357-4ACD-A057-F3E76EA650C1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DD61AF-68B5-48FB-AB78-8BA13DB8C0CF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6DB63-67A7-401C-BE45-663B33A161C1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DB6B8-0F08-4518-9159-B0868555B9A2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B0268-0A2C-40FF-BE35-46E3CE9E6A3F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62FA8-6FBF-464F-858F-E0A9D914C2AA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FCB27-6ACB-4A9D-BE57-3D812A8EC93A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63709-CE1E-413D-AC56-B195799C10B0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DBD48-7B9B-43E1-928B-CCD36071D645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21A6B-15CA-44C2-9D14-386E183F0A04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E5FF8-DEE7-4EE8-AC84-F288D62B8B9A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0CD0D-B6DD-4E38-9A88-8A7239B41A13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E2062-4A50-4FB9-84AB-2562A8C73604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F8487-DAF2-404E-BEED-D78C8EF3DEA9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7311B8-40FC-45D0-97C7-A4F11F4FED34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PE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84C04-C19A-4CA8-A1FA-F5DC509EDFA5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9148F-4FD2-4A10-8121-9BB36D8E29FA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2EBA7C-F58C-469F-85D5-E3B4D6DFEAE0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9C0F6C-C133-40FC-A12C-3933801A66B7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183A9-4730-4E8D-8711-29FEA1E15772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0C43D5-B814-491F-A470-3DD81E563324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877CAB-B26D-4D91-BCE7-E423D48077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s-PE" altLang="es-ES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s-PE" altLang="es-E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9FC0BE9-FCFA-443E-B605-B61839F89040}" type="datetimeFigureOut">
              <a:rPr lang="es-PE"/>
              <a:pPr>
                <a:defRPr/>
              </a:pPr>
              <a:t>28/09/2013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A3A61F-CB1F-4391-BE78-66F22F002FC2}" type="slidenum">
              <a:rPr lang="es-PE"/>
              <a:pPr>
                <a:defRPr/>
              </a:pPr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AD34E2A-46D8-49E5-A6E3-8EBF68E2B2D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bcdn-sphotos-a-a.akamaihd.net/hphotos-ak-ash4/302896_436533089743527_33134868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46963" y="5301208"/>
            <a:ext cx="7050072" cy="110799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PE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GANAR ES .............</a:t>
            </a:r>
          </a:p>
        </p:txBody>
      </p:sp>
    </p:spTree>
  </p:cSld>
  <p:clrMapOvr>
    <a:masterClrMapping/>
  </p:clrMapOvr>
  <p:transition advTm="12000">
    <p:sndAc>
      <p:stSnd loop="1">
        <p:snd r:embed="rId2" name="mp3 - De Vrijbuiters - Ijssel melodie (ins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fbcdn-sphotos-a-a.akamaihd.net/hphotos-ak-ash4/1012511_590119494379035_187026598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8788"/>
            <a:ext cx="9136063" cy="623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Marcador de contenido"/>
          <p:cNvSpPr>
            <a:spLocks noGrp="1"/>
          </p:cNvSpPr>
          <p:nvPr>
            <p:ph idx="4294967295"/>
          </p:nvPr>
        </p:nvSpPr>
        <p:spPr>
          <a:xfrm>
            <a:off x="0" y="5805488"/>
            <a:ext cx="8229600" cy="1530350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>
                <a:solidFill>
                  <a:schemeClr val="bg1"/>
                </a:solidFill>
              </a:rPr>
              <a:t>Ganar </a:t>
            </a:r>
            <a:r>
              <a:rPr lang="es-PE" b="1" dirty="0">
                <a:solidFill>
                  <a:schemeClr val="bg1"/>
                </a:solidFill>
              </a:rPr>
              <a:t>es cuando no es </a:t>
            </a:r>
            <a:r>
              <a:rPr lang="es-PE" b="1" dirty="0" smtClean="0">
                <a:solidFill>
                  <a:schemeClr val="bg1"/>
                </a:solidFill>
              </a:rPr>
              <a:t>sólo </a:t>
            </a:r>
            <a:r>
              <a:rPr lang="es-PE" b="1" dirty="0">
                <a:solidFill>
                  <a:schemeClr val="bg1"/>
                </a:solidFill>
              </a:rPr>
              <a:t>uno el que lo hace sino también el otro.</a:t>
            </a:r>
            <a:r>
              <a:rPr lang="es-PE" b="1" dirty="0" smtClean="0">
                <a:solidFill>
                  <a:schemeClr val="bg1"/>
                </a:solidFill>
              </a:rPr>
              <a:t/>
            </a:r>
            <a:br>
              <a:rPr lang="es-PE" b="1" dirty="0" smtClean="0">
                <a:solidFill>
                  <a:schemeClr val="bg1"/>
                </a:solidFill>
              </a:rPr>
            </a:br>
            <a:endParaRPr lang="es-P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h-a.akamaihd.net/hphotos-ak-ash3/32406_531186063572715_12361691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1071563"/>
            <a:ext cx="9429750" cy="691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34925" y="5821363"/>
            <a:ext cx="9144000" cy="1036637"/>
          </a:xfrm>
        </p:spPr>
        <p:txBody>
          <a:bodyPr/>
          <a:lstStyle/>
          <a:p>
            <a:pPr algn="ctr" eaLnBrk="1" hangingPunct="1"/>
            <a:r>
              <a:rPr lang="es-PE" altLang="es-ES" b="1" smtClean="0">
                <a:solidFill>
                  <a:schemeClr val="bg1"/>
                </a:solidFill>
              </a:rPr>
              <a:t>Ganar es sentir que hice todo de corazón, sin malicia, sin mentiras.</a:t>
            </a:r>
            <a:br>
              <a:rPr lang="es-PE" altLang="es-ES" b="1" smtClean="0">
                <a:solidFill>
                  <a:schemeClr val="bg1"/>
                </a:solidFill>
              </a:rPr>
            </a:br>
            <a:endParaRPr lang="es-PE" altLang="es-ES" b="1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d-a.akamaihd.net/hphotos-ak-prn2/375439_434659696600907_85727454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925" y="0"/>
            <a:ext cx="9525000" cy="682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914400" y="0"/>
            <a:ext cx="8229600" cy="1323975"/>
          </a:xfrm>
        </p:spPr>
        <p:txBody>
          <a:bodyPr rtlCol="0">
            <a:normAutofit fontScale="77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/>
              <a:t>Ganar es tener el valor de mostrar lo bueno y lo malo de uno sin importar lo que puedan pensar y sin interés alguno en que por ello puedan rechazarnos.</a:t>
            </a:r>
            <a:br>
              <a:rPr lang="es-PE" b="1" dirty="0" smtClean="0"/>
            </a:br>
            <a:endParaRPr lang="es-PE" b="1" dirty="0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4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64163" y="504825"/>
            <a:ext cx="3251200" cy="5853113"/>
          </a:xfrm>
        </p:spPr>
        <p:txBody>
          <a:bodyPr rtlCol="0">
            <a:normAutofit fontScale="850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>
                <a:solidFill>
                  <a:schemeClr val="bg1"/>
                </a:solidFill>
              </a:rPr>
              <a:t>Ganar es saber que hicimos todo lo posible para concretar nuestras decisiones importantes y aceptarlas cuando ya no son posibles, teniendo el valor de tomar la decisión correcta. Ella tiene que ver principalmente con el bien común.</a:t>
            </a:r>
            <a:br>
              <a:rPr lang="es-PE" b="1" dirty="0" smtClean="0">
                <a:solidFill>
                  <a:schemeClr val="bg1"/>
                </a:solidFill>
              </a:rPr>
            </a:br>
            <a:endParaRPr lang="es-PE" b="1" dirty="0">
              <a:solidFill>
                <a:schemeClr val="bg1"/>
              </a:solidFill>
            </a:endParaRPr>
          </a:p>
        </p:txBody>
      </p:sp>
      <p:sp>
        <p:nvSpPr>
          <p:cNvPr id="6148" name="5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7" name="Picture 2" descr="https://fbcdn-sphotos-a-a.akamaihd.net/hphotos-ak-ash3/529207_421345851238064_1246818694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7038"/>
            <a:ext cx="5138738" cy="7718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g-a.akamaihd.net/hphotos-ak-prn1/63542_357449061039661_55242437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324975" cy="699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914400" y="115888"/>
            <a:ext cx="8229600" cy="1254125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/>
              <a:t>Ganar es perder los sueños porque simplemente de sueños no se vive, sino de realidades.</a:t>
            </a:r>
            <a:br>
              <a:rPr lang="es-PE" b="1" dirty="0" smtClean="0"/>
            </a:br>
            <a:endParaRPr lang="es-PE" b="1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d-a.akamaihd.net/hphotos-ak-ash4/314836_424485334257449_106150075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10569575" cy="684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914400" y="30163"/>
            <a:ext cx="8229600" cy="1252537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/>
              <a:t>Ganar es haber dejado en el otro el rastro del amor.</a:t>
            </a:r>
            <a:br>
              <a:rPr lang="es-PE" b="1" dirty="0" smtClean="0"/>
            </a:br>
            <a:endParaRPr lang="es-PE" b="1" dirty="0" smtClean="0"/>
          </a:p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s-PE" b="1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b-a.akamaihd.net/hphotos-ak-snc7/420527_250283978394384_146769858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-30163"/>
            <a:ext cx="6359525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1476375" y="14288"/>
            <a:ext cx="5986463" cy="1036637"/>
          </a:xfrm>
        </p:spPr>
        <p:txBody>
          <a:bodyPr rtlCol="0">
            <a:normAutofit fontScale="77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/>
              <a:t>Ganar es ganarse a uno mismo en cada caída y en cada triunfo.</a:t>
            </a:r>
            <a:br>
              <a:rPr lang="es-PE" b="1" dirty="0" smtClean="0"/>
            </a:br>
            <a:endParaRPr lang="es-PE" b="1" dirty="0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a-a.akamaihd.net/hphotos-ak-ash4/999456_584582908266027_116017007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33338"/>
            <a:ext cx="9161463" cy="6991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5805488"/>
            <a:ext cx="8229600" cy="1323975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Ganar es sentir la libertad que solo te da el amor incondicional que viene de lo alto.</a:t>
            </a:r>
            <a:b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e-a.akamaihd.net/hphotos-ak-ash3/1208906_584367138287604_753938402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-603250"/>
            <a:ext cx="9144000" cy="653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250825" y="5945188"/>
            <a:ext cx="8229600" cy="1252537"/>
          </a:xfrm>
        </p:spPr>
        <p:txBody>
          <a:bodyPr rtlCol="0">
            <a:normAutofit fontScale="92500" lnSpcReduction="2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>
                <a:solidFill>
                  <a:schemeClr val="bg1"/>
                </a:solidFill>
              </a:rPr>
              <a:t>Ganar es que no nos quede el dolor de haber sido lastimados.</a:t>
            </a:r>
            <a:br>
              <a:rPr lang="es-PE" b="1" dirty="0" smtClean="0">
                <a:solidFill>
                  <a:schemeClr val="bg1"/>
                </a:solidFill>
              </a:rPr>
            </a:br>
            <a:endParaRPr lang="es-PE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a-a.akamaihd.net/hphotos-ak-frc3/1186107_582480818476236_79344249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-30163"/>
            <a:ext cx="9532938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395288" y="115888"/>
            <a:ext cx="8229600" cy="1108075"/>
          </a:xfrm>
        </p:spPr>
        <p:txBody>
          <a:bodyPr/>
          <a:lstStyle/>
          <a:p>
            <a:pPr eaLnBrk="1" hangingPunct="1"/>
            <a:r>
              <a:rPr lang="es-PE" altLang="es-ES" smtClean="0">
                <a:solidFill>
                  <a:schemeClr val="bg1"/>
                </a:solidFill>
              </a:rPr>
              <a:t>Ganar es perdonar, perdonarse y recomenzar.</a:t>
            </a:r>
            <a:br>
              <a:rPr lang="es-PE" altLang="es-ES" smtClean="0">
                <a:solidFill>
                  <a:schemeClr val="bg1"/>
                </a:solidFill>
              </a:rPr>
            </a:br>
            <a:endParaRPr lang="es-PE" altLang="es-ES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227763" y="692150"/>
            <a:ext cx="2736850" cy="6469063"/>
          </a:xfrm>
        </p:spPr>
        <p:txBody>
          <a:bodyPr rtlCol="0">
            <a:normAutofit fontScale="85000"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>
                <a:solidFill>
                  <a:schemeClr val="bg1"/>
                </a:solidFill>
              </a:rPr>
              <a:t>Ganar es tener la convicción de que más allá de lo que sentimos, pensamos y creemos existe una felicidad que siempre nos espera y sorprende, porque fuimos creados para ella.</a:t>
            </a:r>
            <a:br>
              <a:rPr lang="es-PE" b="1" dirty="0" smtClean="0">
                <a:solidFill>
                  <a:schemeClr val="bg1"/>
                </a:solidFill>
              </a:rPr>
            </a:br>
            <a:endParaRPr lang="es-PE" b="1" dirty="0">
              <a:solidFill>
                <a:schemeClr val="bg1"/>
              </a:solidFill>
            </a:endParaRPr>
          </a:p>
        </p:txBody>
      </p:sp>
      <p:sp>
        <p:nvSpPr>
          <p:cNvPr id="13316" name="4 Marcador de texto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/>
            <a:endParaRPr lang="es-ES" altLang="es-ES" smtClean="0"/>
          </a:p>
        </p:txBody>
      </p:sp>
      <p:pic>
        <p:nvPicPr>
          <p:cNvPr id="6" name="Picture 2" descr="https://fbcdn-sphotos-e-a.akamaihd.net/hphotos-ak-ash3/1235415_292667164206071_47109276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638"/>
            <a:ext cx="6327775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fbcdn-sphotos-h-a.akamaihd.net/hphotos-ak-ash3/1239386_577311318993186_95055410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4888" y="7938"/>
            <a:ext cx="10317163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0" y="14288"/>
            <a:ext cx="8229600" cy="1539875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Ganar es la vida que nos fue donada y el simple hecho de ser.</a:t>
            </a:r>
            <a:br>
              <a:rPr lang="es-PE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PE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fbcdn-sphotos-g-a.akamaihd.net/hphotos-ak-prn1/994195_533210963399406_160953924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752475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285852" y="5786454"/>
            <a:ext cx="542928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es-PE" altLang="es-ES" sz="4400" b="1" dirty="0" smtClean="0">
                <a:solidFill>
                  <a:srgbClr val="FFFF00"/>
                </a:solidFill>
              </a:rPr>
              <a:t>Ganar es amar</a:t>
            </a:r>
            <a:r>
              <a:rPr lang="es-PE" altLang="es-ES" b="1" dirty="0" smtClean="0">
                <a:solidFill>
                  <a:srgbClr val="FFFF00"/>
                </a:solidFill>
              </a:rPr>
              <a:t>.</a:t>
            </a:r>
            <a:endParaRPr lang="es-PE" altLang="es-ES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fbcdn-sphotos-e-a.akamaihd.net/hphotos-ak-ash3/1238774_582430961814555_141414324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877426" cy="545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2051050" y="5516563"/>
            <a:ext cx="4535488" cy="1108075"/>
          </a:xfrm>
        </p:spPr>
        <p:txBody>
          <a:bodyPr/>
          <a:lstStyle/>
          <a:p>
            <a:pPr algn="ctr" eaLnBrk="1" hangingPunct="1"/>
            <a:r>
              <a:rPr lang="es-PE" altLang="es-ES" sz="4000" b="1" dirty="0" smtClean="0">
                <a:solidFill>
                  <a:schemeClr val="bg1"/>
                </a:solidFill>
              </a:rPr>
              <a:t>Ganar es amar.</a:t>
            </a:r>
          </a:p>
          <a:p>
            <a:pPr algn="ctr" eaLnBrk="1" hangingPunct="1"/>
            <a:endParaRPr lang="es-PE" altLang="es-ES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NAR ES .....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GANAR ES ........</Template>
  <TotalTime>4</TotalTime>
  <Words>303</Words>
  <Application>Microsoft Office PowerPoint</Application>
  <PresentationFormat>Presentación en pantalla (4:3)</PresentationFormat>
  <Paragraphs>43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Calibri</vt:lpstr>
      <vt:lpstr>Arial</vt:lpstr>
      <vt:lpstr>GANAR ES ........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2013-09-28T16:27:46Z</dcterms:created>
  <dcterms:modified xsi:type="dcterms:W3CDTF">2013-09-28T16:32:33Z</dcterms:modified>
</cp:coreProperties>
</file>