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2" r:id="rId3"/>
    <p:sldId id="256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273" r:id="rId15"/>
    <p:sldId id="274" r:id="rId16"/>
    <p:sldId id="275" r:id="rId17"/>
    <p:sldId id="276" r:id="rId18"/>
    <p:sldId id="277" r:id="rId19"/>
    <p:sldId id="279" r:id="rId20"/>
    <p:sldId id="281" r:id="rId21"/>
    <p:sldId id="280" r:id="rId22"/>
    <p:sldId id="270" r:id="rId23"/>
    <p:sldId id="283" r:id="rId24"/>
  </p:sldIdLst>
  <p:sldSz cx="9144000" cy="6858000" type="screen4x3"/>
  <p:notesSz cx="6858000" cy="9144000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9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74EBE40-E157-468D-A8A3-CF838C08346B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BC16BA0-5641-48F4-B87E-046D5A4CAD6D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17275511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s-ES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5827FF-8900-4A79-AB47-DD9EC914A342}" type="slidenum">
              <a:rPr lang="es-AR" altLang="es-ES" smtClean="0">
                <a:latin typeface="Calibri" panose="020F0502020204030204" pitchFamily="34" charset="0"/>
              </a:rPr>
              <a:pPr/>
              <a:t>21</a:t>
            </a:fld>
            <a:endParaRPr lang="es-AR" altLang="es-E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411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690C-2DE3-4E1A-9E52-2F7DEB51B9C1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8BFB2-3F66-40FB-9C9A-4BEE5DEED19F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4220883903"/>
      </p:ext>
    </p:extLst>
  </p:cSld>
  <p:clrMapOvr>
    <a:masterClrMapping/>
  </p:clrMapOvr>
  <p:transition spd="med" advClick="0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FE9D0-54DB-422A-ABD8-A45F1A125E74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72754-C0BA-4171-93E0-3EA7E2404BEA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2613304525"/>
      </p:ext>
    </p:extLst>
  </p:cSld>
  <p:clrMapOvr>
    <a:masterClrMapping/>
  </p:clrMapOvr>
  <p:transition spd="med" advClick="0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C9D67-A042-4535-80E5-7D57F8826025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0807E-C7E9-4A55-A1A8-D22ADFFFD236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1366689307"/>
      </p:ext>
    </p:extLst>
  </p:cSld>
  <p:clrMapOvr>
    <a:masterClrMapping/>
  </p:clrMapOvr>
  <p:transition spd="med" advClick="0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12506-2CEA-4FF4-9C33-ED654508620E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3D66D-77B7-403A-A0F2-B89F8C43264E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1716231159"/>
      </p:ext>
    </p:extLst>
  </p:cSld>
  <p:clrMapOvr>
    <a:masterClrMapping/>
  </p:clrMapOvr>
  <p:transition spd="med" advClick="0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DC586-E679-403B-B696-4931ABCCCCC3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33150-DFE8-4DA5-8FEF-87600F16F6DE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142524993"/>
      </p:ext>
    </p:extLst>
  </p:cSld>
  <p:clrMapOvr>
    <a:masterClrMapping/>
  </p:clrMapOvr>
  <p:transition spd="med" advClick="0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30D2D-5092-402D-A08F-39E27264485A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9C8C9-6541-4418-B800-AD268F003192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297755480"/>
      </p:ext>
    </p:extLst>
  </p:cSld>
  <p:clrMapOvr>
    <a:masterClrMapping/>
  </p:clrMapOvr>
  <p:transition spd="med" advClick="0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5CE81-BF42-40CD-A034-7CA84FF14AF4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010E5-F626-4835-A0F5-4167F8F5422D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3854480962"/>
      </p:ext>
    </p:extLst>
  </p:cSld>
  <p:clrMapOvr>
    <a:masterClrMapping/>
  </p:clrMapOvr>
  <p:transition spd="med" advClick="0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E5FA6-019A-42A7-8C69-071D78E501B7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5A653-A3A2-4846-B641-E5BA5018E775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3588470683"/>
      </p:ext>
    </p:extLst>
  </p:cSld>
  <p:clrMapOvr>
    <a:masterClrMapping/>
  </p:clrMapOvr>
  <p:transition spd="med" advClick="0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CDEB8-2405-4F7F-9FBB-61CF03626925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5D035-D3E6-4311-AF2A-60E7D19A1FEE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3831619378"/>
      </p:ext>
    </p:extLst>
  </p:cSld>
  <p:clrMapOvr>
    <a:masterClrMapping/>
  </p:clrMapOvr>
  <p:transition spd="med" advClick="0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8C237-A872-4824-BAE6-0747BC9C3E9D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06C05-4C90-42A6-BD19-24C571E4BECB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2240427085"/>
      </p:ext>
    </p:extLst>
  </p:cSld>
  <p:clrMapOvr>
    <a:masterClrMapping/>
  </p:clrMapOvr>
  <p:transition spd="med" advClick="0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1138D-9261-4E33-93C6-B0F57CD9879D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3ED65-AE4D-4607-A59B-79059E5FE15B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2841350375"/>
      </p:ext>
    </p:extLst>
  </p:cSld>
  <p:clrMapOvr>
    <a:masterClrMapping/>
  </p:clrMapOvr>
  <p:transition spd="med" advClick="0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73635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AR" altLang="es-E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AR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876A49-FFE9-486F-A617-09106519A501}" type="datetimeFigureOut">
              <a:rPr lang="es-AR"/>
              <a:pPr>
                <a:defRPr/>
              </a:pPr>
              <a:t>14/03/2015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F2BE618-1B46-43BE-93D0-D9F28395826D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med" advClick="0" advTm="800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5219700" y="6418263"/>
            <a:ext cx="33766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es-ES" sz="1400">
                <a:solidFill>
                  <a:srgbClr val="CCECFF"/>
                </a:solidFill>
              </a:rPr>
              <a:t>PowerPoint organizado por Ricardo Lyra</a:t>
            </a: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AR" smtClean="0"/>
          </a:p>
        </p:txBody>
      </p:sp>
      <p:pic>
        <p:nvPicPr>
          <p:cNvPr id="5124" name="Picture 4" descr="http://1.bp.blogspot.com/-YePCB6o-sNA/UbCL7hyj3zI/AAAAAAAAGg4/Zr0i9mBN5J8/s1600/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331913" y="2997200"/>
            <a:ext cx="6459537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FRASES PARA UNO MISMO</a:t>
            </a:r>
            <a:endParaRPr lang="es-A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5000">
    <p:dissolve/>
    <p:sndAc>
      <p:stSnd loop="1">
        <p:snd r:embed="rId2" name="12 The winner takes it al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content-a-mia.xx.fbcdn.net/hphotos-xap1/v/t1.0-9/10731141_874702102562110_5181251651915220094_n.jpg?oh=f2423b6bccc03827b524527fd98fc352&amp;oe=54F364C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-b-mia.xx.fbcdn.net/hphotos-xpa1/v/t1.0-9/10730928_870726569626330_5662243840133202821_n.jpg?oh=30a93c987a0f0a839b0ba3c30acb9066&amp;oe=54DE984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8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content-a-mia.xx.fbcdn.net/hphotos-xaf1/v/t1.0-9/10696292_869792296386424_8272012767497677316_n.jpg?oh=30dfbfd6fe7d06914068c1378239d696&amp;oe=54ED423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bcdn-sphotos-a-a.akamaihd.net/hphotos-ak-xfa1/v/t1.0-9/10599461_869732699725717_9176233526313412031_n.jpg?oh=edb5aa0bd84d283793bb26b5b555a86d&amp;oe=54AD42D4&amp;__gda__=1424794082_d1d9984b3c6919b3c954432a111ebad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3525"/>
            <a:ext cx="8424862" cy="640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bcdn-sphotos-f-a.akamaihd.net/hphotos-ak-xfp1/v/t1.0-9/10156053_869063856459268_853067644336040924_n.jpg?oh=78d8980b7a86c259f906778c35b10ee9&amp;oe=54AD966D&amp;__gda__=1420686326_6afd90b42da42ddbe70a99f2d0cac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1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fbcdn-sphotos-c-a.akamaihd.net/hphotos-ak-xpa1/v/t1.0-9/1959795_868337006531953_7016306802098600479_n.jpg?oh=c031d779a706ceb19c29b9d8fe519bbd&amp;oe=54F0A043&amp;__gda__=1425324414_59d1ab81a8296c94e6af4a67708453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fbcdn-sphotos-a-a.akamaihd.net/hphotos-ak-xap1/v/t1.0-9/10730833_868234299875557_1177625309915297194_n.jpg?oh=e2e418a7c89270e04dc801f2796360a3&amp;oe=54E0A71C&amp;__gda__=1425492416_67dc952de4975334ede0eafcc28febc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fbcdn-sphotos-g-a.akamaihd.net/hphotos-ak-xaf1/v/t1.0-9/10686955_863398227025831_8005399069100083249_n.jpg?oh=19b727eaf11fd68b6074748c7e6d7f40&amp;oe=54AD612B&amp;__gda__=1424706458_e82b73eed9cb007129368669b865c8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content-b-mia.xx.fbcdn.net/hphotos-xpa1/v/t1.0-9/10665290_858859047479749_6802297532672101945_n.jpg?oh=0969d855351073562209d0cb1ca038ca&amp;oe=54DCC9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fbcdn-sphotos-f-a.akamaihd.net/hphotos-ak-xap1/v/t1.0-9/10665738_855481007817553_1927910102304448751_n.jpg?oh=43eda3c728929c3659e9056eafea9fad&amp;oe=54AF4486&amp;__gda__=1420496986_7bab255da8d467d42cd0c55b7b5ef6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fbcdn-sphotos-g-a.akamaihd.net/hphotos-ak-xfa1/v/t1.0-9/1969214_855457504486570_2155884646746462443_n.jpg?oh=4c670857a48fa5daea947430155fc27a&amp;oe=54F78C9E&amp;__gda__=1423899342_5f5e62f71cad1ab20e977835fb7c080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fbcdn-sphotos-h-a.akamaihd.net/hphotos-ak-xfp1/v/t1.0-9/q86/p417x417/10710828_879564398742547_4757229823924596671_n.jpg?oh=a207a8dd4943e2b044859546eaaf963e&amp;oe=54AD35AB&amp;__gda__=1425397506_a961337c3734f679dcdd35eb41c7d3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fbcdn-sphotos-f-a.akamaihd.net/hphotos-ak-xfp1/v/t1.0-9/10408674_878981368800850_4295055852082756647_n.jpg?oh=fbb4fa15154c4a43b1c76e7efb8dcebf&amp;oe=54D70954&amp;__gda__=1425574621_a60d316a309c185772aa906cf15e44f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fbcdn-sphotos-f-a.akamaihd.net/hphotos-ak-xap1/v/t1.0-9/10425440_878476242184696_9207543355459434621_n.jpg?oh=f8d2c0236cc98987aac6e073bc75431e&amp;oe=54F6EF61&amp;__gda__=1424121789_47571debce38ab0684a3461cdb1931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scontent-b-mia.xx.fbcdn.net/hphotos-xap1/v/t1.0-9/10418927_878208992211421_4063998144201898005_n.jpg?oh=fde3c1c265855f71f72785f6b14a3892&amp;oe=54AA3E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scontent-a-mia.xx.fbcdn.net/hphotos-xpa1/v/t1.0-9/10421458_878172275548426_8034025860784425540_n.png?oh=0dcc407eb46e7ffd5301457aa0d6f755&amp;oe=54E384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content-b-mia.xx.fbcdn.net/hphotos-xfp1/v/t1.0-9/10703594_877485385617115_8617690405474861014_n.jpg?oh=a5e531b1ea3f36763121fc84febe5e9a&amp;oe=54D72B1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fbcdn-sphotos-a-a.akamaihd.net/hphotos-ak-xfa1/v/t1.0-9/1391580_875329635832690_8646296630424328054_n.jpg?oh=6e1dd789c3cc98725bd9b63e67c16c16&amp;oe=54E9D6C2&amp;__gda__=1423654546_3a03c54b571eb4aff9c9acf2eaec21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scontent-b-mia.xx.fbcdn.net/hphotos-xpf1/v/t1.0-9/247032_876275355738118_8319405029676606407_n.jpg?oh=76b30281ab90ed36c32ff31a3c60a71f&amp;oe=54EBF7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1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media-cache-ak0.pinimg.com/736x/4f/10/c4/4f10c49a7714c8b476bca1e7268312c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03350" y="549275"/>
            <a:ext cx="1890713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FIN</a:t>
            </a:r>
            <a:endParaRPr lang="es-AR" sz="9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276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765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276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27</Words>
  <Application>Microsoft Office PowerPoint</Application>
  <PresentationFormat>Presentación en pantalla (4:3)</PresentationFormat>
  <Paragraphs>6</Paragraphs>
  <Slides>22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Cesca Alicia</dc:creator>
  <cp:lastModifiedBy>Nelide Venerucci</cp:lastModifiedBy>
  <cp:revision>8</cp:revision>
  <dcterms:created xsi:type="dcterms:W3CDTF">2014-11-01T18:46:54Z</dcterms:created>
  <dcterms:modified xsi:type="dcterms:W3CDTF">2015-03-14T03:36:27Z</dcterms:modified>
</cp:coreProperties>
</file>