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FFF00"/>
    <a:srgbClr val="FF9900"/>
    <a:srgbClr val="FFCCFF"/>
    <a:srgbClr val="FFCC99"/>
    <a:srgbClr val="000099"/>
    <a:srgbClr val="CC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47" d="100"/>
          <a:sy n="47" d="100"/>
        </p:scale>
        <p:origin x="36" y="6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4D471424-2792-4252-8C06-5A6A2F6E1390}" type="datetimeFigureOut">
              <a:rPr lang="es-ES"/>
              <a:pPr>
                <a:defRPr/>
              </a:pPr>
              <a:t>22/08/2017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B55A06A-4633-460F-9BBF-50CC86D338B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637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22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726A65A-3F66-45ED-A720-B58B09F4BE18}" type="slidenum">
              <a:rPr lang="es-ES" altLang="es-ES"/>
              <a:pPr eaLnBrk="1" hangingPunct="1"/>
              <a:t>1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97110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33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3A81E10-2E4C-4BEB-BFD2-C43DFD1B098D}" type="slidenum">
              <a:rPr lang="es-ES" altLang="es-ES"/>
              <a:pPr eaLnBrk="1" hangingPunct="1"/>
              <a:t>2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80245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43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9A48EB5-B70A-4A2C-BADA-D4BDA182B042}" type="slidenum">
              <a:rPr lang="es-ES" altLang="es-ES"/>
              <a:pPr eaLnBrk="1" hangingPunct="1"/>
              <a:t>3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90770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66E7EB2-F5C3-47E7-9D95-F72DB3C8352F}" type="slidenum">
              <a:rPr lang="es-ES" altLang="es-ES"/>
              <a:pPr eaLnBrk="1" hangingPunct="1"/>
              <a:t>4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55470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978FAC-29A9-49B7-A927-A84D32A02B9E}" type="slidenum">
              <a:rPr lang="es-ES" altLang="es-ES"/>
              <a:pPr eaLnBrk="1" hangingPunct="1"/>
              <a:t>5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59444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E74DB83-47D0-426B-A5BC-8C4CF87E4C44}" type="slidenum">
              <a:rPr lang="es-ES" altLang="es-ES"/>
              <a:pPr eaLnBrk="1" hangingPunct="1"/>
              <a:t>6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29377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D6E06BC-9C9E-456D-94F3-1FFFBB143E66}" type="slidenum">
              <a:rPr lang="es-ES" altLang="es-ES"/>
              <a:pPr eaLnBrk="1" hangingPunct="1"/>
              <a:t>7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108044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69BE14F-9E0E-4B37-91F1-6CC1E5346092}" type="slidenum">
              <a:rPr lang="es-ES" altLang="es-ES"/>
              <a:pPr eaLnBrk="1" hangingPunct="1"/>
              <a:t>8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30053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A89F8D-FD46-4E26-A44D-975FFA05AB9E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911076513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4BD20E-9756-4778-9825-EF28EAD8B731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390372897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BFEDC6-DBDC-4BD0-86EC-D2EACFA3FFE3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370650226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72F555-5FE6-467F-AB48-F8D874756C4A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3988643644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BCD137-7075-4702-89CF-13F20985E6D1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2674852688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FD8B81-EEB9-4377-912B-B63E475B1FE6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819672388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40AB3C-A1AD-4151-82AE-5D1A9C4C6550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1964849270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B765E1-32A3-4126-924C-6BB6B836D63F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1013214231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1D5C03-D94E-48A7-976D-5CF9BAA09C17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3414001892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2A1A3A-1FA4-4FFB-8606-1162FCA60F7F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1331778033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91498A-4188-4822-A337-4B3C27450CA7}" type="slidenum">
              <a:rPr lang="pt-BR" altLang="es-ES"/>
              <a:pPr/>
              <a:t>‹Nº›</a:t>
            </a:fld>
            <a:endParaRPr lang="pt-BR" altLang="es-ES"/>
          </a:p>
        </p:txBody>
      </p:sp>
    </p:spTree>
    <p:extLst>
      <p:ext uri="{BB962C8B-B14F-4D97-AF65-F5344CB8AC3E}">
        <p14:creationId xmlns:p14="http://schemas.microsoft.com/office/powerpoint/2010/main" val="3602169291"/>
      </p:ext>
    </p:extLst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904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ES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ES" smtClean="0"/>
              <a:t>Clique para editar os estilos do texto mestre</a:t>
            </a:r>
          </a:p>
          <a:p>
            <a:pPr lvl="1"/>
            <a:r>
              <a:rPr lang="pt-BR" altLang="es-ES" smtClean="0"/>
              <a:t>Segundo nível</a:t>
            </a:r>
          </a:p>
          <a:p>
            <a:pPr lvl="2"/>
            <a:r>
              <a:rPr lang="pt-BR" altLang="es-ES" smtClean="0"/>
              <a:t>Terceiro nível</a:t>
            </a:r>
          </a:p>
          <a:p>
            <a:pPr lvl="3"/>
            <a:r>
              <a:rPr lang="pt-BR" altLang="es-ES" smtClean="0"/>
              <a:t>Quarto nível</a:t>
            </a:r>
          </a:p>
          <a:p>
            <a:pPr lvl="4"/>
            <a:r>
              <a:rPr lang="pt-BR" altLang="es-ES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58336B9-7689-467F-85F2-A628CF5F958D}" type="slidenum">
              <a:rPr lang="pt-BR" altLang="es-ES"/>
              <a:pPr/>
              <a:t>‹Nº›</a:t>
            </a:fld>
            <a:endParaRPr lang="pt-B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83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132138" y="5084763"/>
            <a:ext cx="46561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sz="2800" b="1">
                <a:solidFill>
                  <a:srgbClr val="FFCC99"/>
                </a:solidFill>
                <a:latin typeface="Comic Sans MS" panose="030F0702030302020204" pitchFamily="66" charset="0"/>
              </a:rPr>
              <a:t>Pensamientos Inolvidables</a:t>
            </a:r>
            <a:r>
              <a:rPr lang="pt-BR" altLang="es-ES">
                <a:solidFill>
                  <a:srgbClr val="FFCC99"/>
                </a:solidFill>
              </a:rPr>
              <a:t>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113361" y="0"/>
            <a:ext cx="691727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CON AVANCE AUTOMÁTICO Y SONIDO</a:t>
            </a:r>
          </a:p>
        </p:txBody>
      </p:sp>
    </p:spTree>
    <p:custDataLst>
      <p:tags r:id="rId1"/>
    </p:custDataLst>
  </p:cSld>
  <p:clrMapOvr>
    <a:masterClrMapping/>
  </p:clrMapOvr>
  <p:transition advTm="11328">
    <p:sndAc>
      <p:stSnd loop="1">
        <p:snd r:embed="rId4" name="WINTER~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346575" y="5181600"/>
            <a:ext cx="4797425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FF0000"/>
                </a:solidFill>
              </a:rPr>
              <a:t>“</a:t>
            </a:r>
            <a:r>
              <a:rPr lang="pt-BR" altLang="es-ES" b="1">
                <a:solidFill>
                  <a:schemeClr val="bg1"/>
                </a:solidFill>
              </a:rPr>
              <a:t>Hice un acuerdo de coexistencia 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pacífica con el tiempo: 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ni él me persigue, ni yo huyo de él, 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un día nos encontraremos" (Mario Lago)</a:t>
            </a:r>
            <a:br>
              <a:rPr lang="pt-BR" altLang="es-ES" b="1">
                <a:solidFill>
                  <a:schemeClr val="bg1"/>
                </a:solidFill>
              </a:rPr>
            </a:br>
            <a:endParaRPr lang="pt-BR" altLang="es-ES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3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39750" y="692150"/>
            <a:ext cx="3527425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"Nunca andes por el camino trazado, 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pues él te conduce únicamente hacia donde los otros fueron." (Grahan Bell) 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643438" y="4724400"/>
            <a:ext cx="4032250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"Siempre hay un poco de locura en el amor, aunque siempre hay un poco de razón en la locura".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(F. Nietzshe)</a:t>
            </a:r>
            <a:br>
              <a:rPr lang="pt-BR" altLang="es-ES" b="1">
                <a:solidFill>
                  <a:srgbClr val="CCECFF"/>
                </a:solidFill>
              </a:rPr>
            </a:br>
            <a:endParaRPr lang="pt-BR" altLang="es-ES" b="1">
              <a:solidFill>
                <a:srgbClr val="CCECFF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224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50825" y="836613"/>
            <a:ext cx="5400675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“El tiempo es muy lento 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para los que esperan, 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muy rápido para los que tienen miedo,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muy largo para los que se lamentan,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muy corto para los que festejan.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Pero, para los que aman, el tiempo es eternidad"  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(William Shakespeare)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724400" y="4495800"/>
            <a:ext cx="36718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"Muchas personas pierden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las pequeñas alegrías, esperando la gran felicidad.“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 (Pearl S. Buck)</a:t>
            </a:r>
          </a:p>
        </p:txBody>
      </p:sp>
    </p:spTree>
    <p:custDataLst>
      <p:tags r:id="rId1"/>
    </p:custDataLst>
  </p:cSld>
  <p:clrMapOvr>
    <a:masterClrMapping/>
  </p:clrMapOvr>
  <p:transition advTm="259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utoUpdateAnimBg="0"/>
      <p:bldP spid="512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84213" y="333375"/>
            <a:ext cx="4535487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“La vida sólo puede ser comprendida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 mirando para atras; 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mas sólo puede ser vivida 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mirando para adelante." 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(Soren Kierkegaard)</a:t>
            </a:r>
            <a:br>
              <a:rPr lang="pt-BR" altLang="es-ES" b="1">
                <a:solidFill>
                  <a:srgbClr val="CCECFF"/>
                </a:solidFill>
              </a:rPr>
            </a:br>
            <a:endParaRPr lang="pt-BR" altLang="es-ES" b="1">
              <a:solidFill>
                <a:srgbClr val="CCECFF"/>
              </a:solidFill>
            </a:endParaRP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876800" y="5105400"/>
            <a:ext cx="3889375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"Para qué repetir los errores antiguos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habiendo tantos errores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nuevos que cometer?" </a:t>
            </a:r>
          </a:p>
          <a:p>
            <a:pPr eaLnBrk="1" hangingPunct="1"/>
            <a:r>
              <a:rPr lang="pt-BR" altLang="es-ES" b="1">
                <a:solidFill>
                  <a:srgbClr val="CCECFF"/>
                </a:solidFill>
              </a:rPr>
              <a:t>(Bertrand Russel)</a:t>
            </a:r>
          </a:p>
        </p:txBody>
      </p:sp>
    </p:spTree>
    <p:custDataLst>
      <p:tags r:id="rId1"/>
    </p:custDataLst>
  </p:cSld>
  <p:clrMapOvr>
    <a:masterClrMapping/>
  </p:clrMapOvr>
  <p:transition advTm="21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  <p:bldP spid="614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657600" y="836613"/>
            <a:ext cx="50180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Si  pudiese volver a la juventud, cometería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todos aquellos errores de nuevo, solo que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más temprano." 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 (Tallulah Bankhead)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39750" y="4292600"/>
            <a:ext cx="50990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/>
              <a:t>“</a:t>
            </a:r>
            <a:r>
              <a:rPr lang="pt-BR" altLang="es-ES" b="1">
                <a:solidFill>
                  <a:schemeClr val="bg1"/>
                </a:solidFill>
              </a:rPr>
              <a:t>No se puede enseñar nada a un hombre; 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Sólo se le puede ayudar a encontrar la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respuesta dentro de sí mismo."</a:t>
            </a:r>
            <a:br>
              <a:rPr lang="pt-BR" altLang="es-ES" b="1">
                <a:solidFill>
                  <a:schemeClr val="bg1"/>
                </a:solidFill>
              </a:rPr>
            </a:br>
            <a:r>
              <a:rPr lang="pt-BR" altLang="es-ES" b="1">
                <a:solidFill>
                  <a:schemeClr val="bg1"/>
                </a:solidFill>
              </a:rPr>
              <a:t>(Galileo Galilei)</a:t>
            </a:r>
          </a:p>
        </p:txBody>
      </p:sp>
    </p:spTree>
    <p:custDataLst>
      <p:tags r:id="rId1"/>
    </p:custDataLst>
  </p:cSld>
  <p:clrMapOvr>
    <a:masterClrMapping/>
  </p:clrMapOvr>
  <p:transition advTm="159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92138" y="423863"/>
            <a:ext cx="5435600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"Hay personas que nos hablan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 y ni las escuchamos;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 hay personas que nos hieren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 y no dejan ni cicatriz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 pero hay personas que simplemente aparecen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 en nuestra vida 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y nos marcan para siempre."  (Cecília Meireles)</a:t>
            </a:r>
            <a:r>
              <a:rPr lang="pt-BR" altLang="es-ES"/>
              <a:t>  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5003800" y="5084763"/>
            <a:ext cx="33845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La verdadera filosofía 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es reaprender a ver el mundo.</a:t>
            </a:r>
          </a:p>
          <a:p>
            <a:pPr eaLnBrk="1" hangingPunct="1"/>
            <a:r>
              <a:rPr lang="pt-BR" altLang="es-ES" b="1">
                <a:solidFill>
                  <a:srgbClr val="FFFF00"/>
                </a:solidFill>
              </a:rPr>
              <a:t> (Merleau-Ponty )</a:t>
            </a:r>
          </a:p>
        </p:txBody>
      </p:sp>
    </p:spTree>
    <p:custDataLst>
      <p:tags r:id="rId1"/>
    </p:custDataLst>
  </p:cSld>
  <p:clrMapOvr>
    <a:masterClrMapping/>
  </p:clrMapOvr>
  <p:transition advTm="193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429000" y="228600"/>
            <a:ext cx="4968875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“El amor es la mejor música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en la partitura de la vida.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Sin él serás un eterno desafinado 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en el  inmenso coro de la humanidad."</a:t>
            </a:r>
            <a:br>
              <a:rPr lang="pt-BR" altLang="es-ES" b="1">
                <a:solidFill>
                  <a:schemeClr val="bg1"/>
                </a:solidFill>
              </a:rPr>
            </a:br>
            <a:r>
              <a:rPr lang="pt-BR" altLang="es-ES" b="1">
                <a:solidFill>
                  <a:schemeClr val="bg1"/>
                </a:solidFill>
              </a:rPr>
              <a:t>(Roque Schneider )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62000" y="4876800"/>
            <a:ext cx="453707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" Ámame cuando menos lo merezca, 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ya que es cuando más lo necesito" </a:t>
            </a:r>
          </a:p>
          <a:p>
            <a:pPr eaLnBrk="1" hangingPunct="1"/>
            <a:r>
              <a:rPr lang="pt-BR" altLang="es-ES" b="1">
                <a:solidFill>
                  <a:schemeClr val="bg1"/>
                </a:solidFill>
              </a:rPr>
              <a:t>(Proverbio chino")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486400" y="5943600"/>
            <a:ext cx="3276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b="1">
                <a:solidFill>
                  <a:schemeClr val="bg1"/>
                </a:solidFill>
              </a:rPr>
              <a:t>QUE TENGAS UN BUEN DIA</a:t>
            </a:r>
          </a:p>
        </p:txBody>
      </p:sp>
    </p:spTree>
    <p:custDataLst>
      <p:tags r:id="rId1"/>
    </p:custDataLst>
  </p:cSld>
  <p:clrMapOvr>
    <a:masterClrMapping/>
  </p:clrMapOvr>
  <p:transition advTm="26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utoUpdateAnimBg="0"/>
      <p:bldP spid="9221" grpId="0" autoUpdateAnimBg="0"/>
      <p:bldP spid="922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9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7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1.3|8"/>
</p:tagLst>
</file>

<file path=ppt/theme/theme1.xml><?xml version="1.0" encoding="utf-8"?>
<a:theme xmlns:a="http://schemas.openxmlformats.org/drawingml/2006/main" name="FrasesInolvidables">
  <a:themeElements>
    <a:clrScheme name="FrasesInolvidabl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rasesInolvidabl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rasesInolvidabl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Inolvidabl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Inolvidabl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Inolvidabl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Inolvidabl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rasesInolvidabl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Inolvidabl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Inolvidabl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Inolvidabl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Inolvidabl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Inolvidabl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rasesInolvidabl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FrasesInolvidables</Template>
  <TotalTime>108</TotalTime>
  <Words>310</Words>
  <Application>Microsoft Office PowerPoint</Application>
  <PresentationFormat>Presentación en pantalla (4:3)</PresentationFormat>
  <Paragraphs>64</Paragraphs>
  <Slides>9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Calibri</vt:lpstr>
      <vt:lpstr>Comic Sans MS</vt:lpstr>
      <vt:lpstr>Arial Black</vt:lpstr>
      <vt:lpstr>Lucida Sans Unicode</vt:lpstr>
      <vt:lpstr>FrasesInolvidables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Beth Pedone</dc:creator>
  <cp:lastModifiedBy>AnaMiniW</cp:lastModifiedBy>
  <cp:revision>14</cp:revision>
  <dcterms:created xsi:type="dcterms:W3CDTF">2005-01-07T23:32:41Z</dcterms:created>
  <dcterms:modified xsi:type="dcterms:W3CDTF">2017-08-22T20:05:52Z</dcterms:modified>
</cp:coreProperties>
</file>