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33" r:id="rId3"/>
    <p:sldId id="286" r:id="rId4"/>
    <p:sldId id="314" r:id="rId5"/>
    <p:sldId id="315" r:id="rId6"/>
    <p:sldId id="316" r:id="rId7"/>
    <p:sldId id="318" r:id="rId8"/>
    <p:sldId id="292" r:id="rId9"/>
    <p:sldId id="308" r:id="rId10"/>
    <p:sldId id="309" r:id="rId11"/>
    <p:sldId id="310" r:id="rId12"/>
    <p:sldId id="311" r:id="rId13"/>
    <p:sldId id="312" r:id="rId14"/>
    <p:sldId id="313" r:id="rId15"/>
    <p:sldId id="302" r:id="rId16"/>
    <p:sldId id="321" r:id="rId17"/>
    <p:sldId id="303" r:id="rId18"/>
    <p:sldId id="304" r:id="rId19"/>
    <p:sldId id="305" r:id="rId20"/>
    <p:sldId id="306" r:id="rId21"/>
    <p:sldId id="320" r:id="rId22"/>
    <p:sldId id="307" r:id="rId23"/>
    <p:sldId id="296" r:id="rId24"/>
    <p:sldId id="297" r:id="rId25"/>
    <p:sldId id="298" r:id="rId26"/>
    <p:sldId id="299" r:id="rId27"/>
    <p:sldId id="300" r:id="rId28"/>
    <p:sldId id="301" r:id="rId29"/>
    <p:sldId id="293" r:id="rId30"/>
    <p:sldId id="294" r:id="rId31"/>
    <p:sldId id="295" r:id="rId32"/>
    <p:sldId id="322" r:id="rId33"/>
    <p:sldId id="323" r:id="rId34"/>
    <p:sldId id="324" r:id="rId35"/>
    <p:sldId id="325" r:id="rId36"/>
    <p:sldId id="326" r:id="rId37"/>
    <p:sldId id="327" r:id="rId38"/>
    <p:sldId id="328" r:id="rId39"/>
    <p:sldId id="329" r:id="rId40"/>
    <p:sldId id="330" r:id="rId41"/>
    <p:sldId id="331" r:id="rId42"/>
    <p:sldId id="334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BFimOCl1Sum79Q8xyssQw==" hashData="5wnitVmCIDfOAd3Zc7XNV9ztB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60" autoAdjust="0"/>
    <p:restoredTop sz="94660"/>
  </p:normalViewPr>
  <p:slideViewPr>
    <p:cSldViewPr>
      <p:cViewPr varScale="1">
        <p:scale>
          <a:sx n="74" d="100"/>
          <a:sy n="74" d="100"/>
        </p:scale>
        <p:origin x="-8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74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5FAB07B-5E9F-4FE5-B784-69DDAFE99BD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100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A2745-15CF-44D0-8D3D-9F474866FFE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8346177"/>
      </p:ext>
    </p:extLst>
  </p:cSld>
  <p:clrMapOvr>
    <a:masterClrMapping/>
  </p:clrMapOvr>
  <p:transition advTm="2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5C789-75C6-488D-BF2E-FCCC41E80D7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9080648"/>
      </p:ext>
    </p:extLst>
  </p:cSld>
  <p:clrMapOvr>
    <a:masterClrMapping/>
  </p:clrMapOvr>
  <p:transition advTm="2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A5CC7-1239-409D-937A-DC57AEE8CB3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79112"/>
      </p:ext>
    </p:extLst>
  </p:cSld>
  <p:clrMapOvr>
    <a:masterClrMapping/>
  </p:clrMapOvr>
  <p:transition advTm="2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0B3F0-6B75-4FFD-90A9-7B184E4D10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3150992"/>
      </p:ext>
    </p:extLst>
  </p:cSld>
  <p:clrMapOvr>
    <a:masterClrMapping/>
  </p:clrMapOvr>
  <p:transition advTm="2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8832D-8E21-4C6C-B81A-15AC92F14D1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0301984"/>
      </p:ext>
    </p:extLst>
  </p:cSld>
  <p:clrMapOvr>
    <a:masterClrMapping/>
  </p:clrMapOvr>
  <p:transition advTm="2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BD8713-905A-46F6-9F08-56495270BF5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799929"/>
      </p:ext>
    </p:extLst>
  </p:cSld>
  <p:clrMapOvr>
    <a:masterClrMapping/>
  </p:clrMapOvr>
  <p:transition advTm="2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A0F35-45F9-4A27-8613-952B941F2A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989463"/>
      </p:ext>
    </p:extLst>
  </p:cSld>
  <p:clrMapOvr>
    <a:masterClrMapping/>
  </p:clrMapOvr>
  <p:transition advTm="2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5DA96-B81D-465B-B277-CBE54EA43CC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5892310"/>
      </p:ext>
    </p:extLst>
  </p:cSld>
  <p:clrMapOvr>
    <a:masterClrMapping/>
  </p:clrMapOvr>
  <p:transition advTm="2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49DE84-703A-4E32-92B8-80D66C2CD22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6257968"/>
      </p:ext>
    </p:extLst>
  </p:cSld>
  <p:clrMapOvr>
    <a:masterClrMapping/>
  </p:clrMapOvr>
  <p:transition advTm="2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48203-12B8-4559-971D-FA427CFBF4A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9634645"/>
      </p:ext>
    </p:extLst>
  </p:cSld>
  <p:clrMapOvr>
    <a:masterClrMapping/>
  </p:clrMapOvr>
  <p:transition advTm="2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21954-C0A1-4D76-8316-5659B03D9B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473648"/>
      </p:ext>
    </p:extLst>
  </p:cSld>
  <p:clrMapOvr>
    <a:masterClrMapping/>
  </p:clrMapOvr>
  <p:transition advTm="2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574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B767CF-7F22-412E-B95E-46D7DD51AEA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">
    <p:cu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-frases.org/frases/ver/51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点击查看下一张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-457200" y="304800"/>
            <a:ext cx="67056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Arial Black" pitchFamily="34" charset="0"/>
              </a:rPr>
              <a:t>“Frases Divertidas”</a:t>
            </a:r>
            <a:r>
              <a:rPr lang="es-ES" sz="44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sz="4400" dirty="0">
                <a:solidFill>
                  <a:schemeClr val="bg1"/>
                </a:solidFill>
                <a:latin typeface="Arial Black" pitchFamily="34" charset="0"/>
              </a:rPr>
            </a:br>
            <a:endParaRPr lang="es-ES" sz="4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">
    <p:cut/>
    <p:sndAc>
      <p:stSnd loop="1">
        <p:snd r:embed="rId2" name="Cotton Eyed J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/>
      <p:bldP spid="1198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3" descr="点击查看下一张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533400" y="381000"/>
            <a:ext cx="56403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Dime con quien andas, te diré quién es el otro....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/>
      <p:bldP spid="8192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228600" y="685800"/>
            <a:ext cx="9124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Cásate con un arqueólogo. Cuanto más vieja te hagas, más encantadora te encontrará.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179388" y="260350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El matrimonio es como las libretas de ahorro: de tanto meter y sacar se pierde el interés.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点击查看下一张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0" y="0"/>
            <a:ext cx="9090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Hay dos palabras que te abrirán muchas puertas en la vida: "tirar" y "empujar".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457200" y="228600"/>
            <a:ext cx="7859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Lo importante no es saber,            es tener el teléfono del que sabe.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/>
      <p:bldP spid="10240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609600" y="304800"/>
            <a:ext cx="8372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La mayor frustración es cuando uno sabe todas las respuestas, pero nadie le hace la pregunta.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4" grpId="0"/>
      <p:bldP spid="7578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0" y="838200"/>
            <a:ext cx="8947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La pereza es la madre de todos los vicios. Y como madre...                              </a:t>
            </a:r>
          </a:p>
          <a:p>
            <a:r>
              <a:rPr lang="es-ES" sz="2000">
                <a:solidFill>
                  <a:schemeClr val="bg1"/>
                </a:solidFill>
              </a:rPr>
              <a:t> hay que respetarla.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39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304800" y="152400"/>
            <a:ext cx="845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He oído hablar tan bien de ti, que            creía que estabas muerto.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3276600" y="533400"/>
            <a:ext cx="54705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Las chicas "perdidas"... son las más buscadas.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1752600"/>
            <a:ext cx="4572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Si  aún no has encontrado la persona de tu vida... ¡disfruta con la que tienes a mano!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3505200" y="3657600"/>
            <a:ext cx="563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Lo duro no es aguantar el peso de los cuernos... ¡sino mantener a la vaca!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530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990600" y="533400"/>
            <a:ext cx="7375525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Si alguna vez sientes un gran vacío ¡ingiere algo! ¡¡es hambre!!!</a:t>
            </a:r>
            <a:r>
              <a:rPr lang="es-ES"/>
              <a:t/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362200" y="1981200"/>
            <a:ext cx="55213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La razón, el que la tiene, ya la tiene, hay que darla al que no la tiene. 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54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2895600" y="3048000"/>
            <a:ext cx="38147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1900"/>
              <a:t>Soy virgen, te lo juro por mis hijos</a:t>
            </a:r>
            <a:br>
              <a:rPr lang="es-ES" sz="1900"/>
            </a:br>
            <a:endParaRPr lang="es-ES" sz="19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3429000" y="4648200"/>
            <a:ext cx="23622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El dinero no trae la felicidad, pero en cuanto el primero se va, la segunda lo sigue. 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066800" y="990600"/>
            <a:ext cx="7239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Te levantare, te llevare a la cama.. te haré temblar y sudar..</a:t>
            </a:r>
            <a:br>
              <a:rPr lang="es-ES" sz="2000"/>
            </a:br>
            <a:r>
              <a:rPr lang="es-ES" sz="2000" i="1"/>
              <a:t>Firma: La gripe.</a:t>
            </a:r>
            <a:r>
              <a:rPr lang="es-ES" sz="2000"/>
              <a:t/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304800" y="0"/>
            <a:ext cx="85645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Nunca discutas con un idiota, puede que los demás no noten la diferencia.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219200" y="4648200"/>
            <a:ext cx="65532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/>
              <a:t>Cuando mis padres se dieron cuenta de que alguien me había secuestrado, tomaron medidas inmediatamente. Alquilaron mi habitación. (Woody Allen)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6144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1905000" y="304800"/>
            <a:ext cx="7105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El humor, la razón cuando se ha vuelto loca. (Groucho Marx) </a:t>
            </a:r>
            <a:r>
              <a:rPr lang="es-ES" sz="2000">
                <a:hlinkClick r:id="rId3"/>
              </a:rPr>
              <a:t/>
            </a:r>
            <a:br>
              <a:rPr lang="es-ES" sz="2000">
                <a:hlinkClick r:id="rId3"/>
              </a:rPr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649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228600" y="4419600"/>
            <a:ext cx="8709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Lo malo de ser puntual es que llega uno a un lugar y no hay nadie allí para apreciarlo.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  <p:bldP spid="6042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1447800" y="3124200"/>
            <a:ext cx="3352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Las mujeres van y vienen y mientras eso te entretienen. 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  <p:bldP spid="71685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0" y="5715000"/>
            <a:ext cx="2209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Si no puedes convencerlos, confúndelos.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  <p:bldP spid="7066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4114800" y="6019800"/>
            <a:ext cx="37099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Si no suena el teléfono, soy yo.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  <p:bldP spid="69636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533400" y="304800"/>
            <a:ext cx="845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Mi mujer y yo fuimos felices durante 20 años. Luego, nos conocimos. </a:t>
            </a:r>
            <a:r>
              <a:rPr lang="es-ES" sz="2000" i="1">
                <a:solidFill>
                  <a:schemeClr val="bg1"/>
                </a:solidFill>
              </a:rPr>
              <a:t>(</a:t>
            </a:r>
            <a:r>
              <a:rPr lang="es-ES" sz="2000" b="1" i="1">
                <a:solidFill>
                  <a:schemeClr val="bg1"/>
                </a:solidFill>
              </a:rPr>
              <a:t>Rodney Dangerfield).</a:t>
            </a:r>
            <a:r>
              <a:rPr lang="es-ES" sz="2000" i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2895600" y="1219200"/>
            <a:ext cx="61229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La inteligencia me persigue, pero yo soy más rápido.</a:t>
            </a:r>
            <a:br>
              <a:rPr lang="es-ES" sz="2000">
                <a:solidFill>
                  <a:schemeClr val="bg1"/>
                </a:solidFill>
              </a:rPr>
            </a:b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8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685800" y="609600"/>
            <a:ext cx="7924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Comienza tu día con una sonrisa y verás lo divertido que es ir por ahí desentonando con todo el mundo!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824038" y="762000"/>
            <a:ext cx="7319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Si buscas una mano que te ayude, búscala al final de tu brazo.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/>
      <p:bldP spid="74756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685800" y="6096000"/>
            <a:ext cx="7718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Bienaventurados los borrachos porque ellos verán a Dios 2 veces.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914400" y="0"/>
            <a:ext cx="70961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No soy un completo inútil, por lo menos sirvo de mal ejemplo.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0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9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1981200" y="122238"/>
            <a:ext cx="60293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Si la montaña viene a ti ... ¡ corre, es un derrumbe ! 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/>
      <p:bldP spid="108550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574" name="Rectangle 6"/>
          <p:cNvSpPr>
            <a:spLocks noChangeArrowheads="1"/>
          </p:cNvSpPr>
          <p:nvPr/>
        </p:nvSpPr>
        <p:spPr bwMode="auto">
          <a:xfrm>
            <a:off x="1524000" y="1981200"/>
            <a:ext cx="4105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Antes era indeciso. Ahora… no sé.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4" grpId="0"/>
      <p:bldP spid="109574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598" name="Rectangle 6"/>
          <p:cNvSpPr>
            <a:spLocks noChangeArrowheads="1"/>
          </p:cNvSpPr>
          <p:nvPr/>
        </p:nvSpPr>
        <p:spPr bwMode="auto">
          <a:xfrm>
            <a:off x="5486400" y="990600"/>
            <a:ext cx="34401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/>
              <a:t>El tiempo sin ti es solo "..empo“.</a:t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8" grpId="0"/>
      <p:bldP spid="110598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1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2" name="Rectangle 6"/>
          <p:cNvSpPr>
            <a:spLocks noChangeArrowheads="1"/>
          </p:cNvSpPr>
          <p:nvPr/>
        </p:nvSpPr>
        <p:spPr bwMode="auto">
          <a:xfrm>
            <a:off x="5410200" y="76200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Viviré de mis padres hasta vivir de mis hijos... </a:t>
            </a:r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2" grpId="0"/>
      <p:bldP spid="111622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5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1371600" y="228600"/>
            <a:ext cx="6465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No hay opiniones estúpidas, sólo estúpidos que opinan.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6" grpId="0"/>
      <p:bldP spid="112646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9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670" name="Rectangle 6"/>
          <p:cNvSpPr>
            <a:spLocks noChangeArrowheads="1"/>
          </p:cNvSpPr>
          <p:nvPr/>
        </p:nvSpPr>
        <p:spPr bwMode="auto">
          <a:xfrm>
            <a:off x="1905000" y="366713"/>
            <a:ext cx="5905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Lo importante no es ganar, es hacer perder al otro.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0" grpId="0"/>
      <p:bldP spid="113670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3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1143000" y="0"/>
            <a:ext cx="6851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Las drogas pasan factura, no seas tonto y paga al contado.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/>
      <p:bldP spid="114694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3352800" y="427038"/>
            <a:ext cx="5505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El amor a primera vista se acaba a la segunda.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8" grpId="0"/>
      <p:bldP spid="115718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1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-3810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304800" y="1981200"/>
            <a:ext cx="2971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2000"/>
              <a:t>Dime con quién sueñas, te diré con quién no te acuestas.....</a:t>
            </a:r>
            <a:br>
              <a:rPr lang="es-ES" sz="2000"/>
            </a:br>
            <a:endParaRPr lang="es-ES" sz="2000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  <p:bldP spid="116742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5" name="Picture 5" descr="点击查看下一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7" name="Rectangle 7"/>
          <p:cNvSpPr>
            <a:spLocks noChangeArrowheads="1"/>
          </p:cNvSpPr>
          <p:nvPr/>
        </p:nvSpPr>
        <p:spPr bwMode="auto">
          <a:xfrm>
            <a:off x="3886200" y="731838"/>
            <a:ext cx="49355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sz="2000"/>
              <a:t>Mi cerebro es mi segundo órgano favorito.</a:t>
            </a:r>
            <a:br>
              <a:rPr lang="es-ES" sz="2000"/>
            </a:br>
            <a:r>
              <a:rPr lang="es-ES" sz="2000"/>
              <a:t>(Woody Allen) </a:t>
            </a:r>
          </a:p>
        </p:txBody>
      </p:sp>
      <p:pic>
        <p:nvPicPr>
          <p:cNvPr id="117768" name="Picture 8" descr="bandera%20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6324600"/>
            <a:ext cx="158432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9" name="Rectangle 9"/>
          <p:cNvSpPr>
            <a:spLocks noChangeArrowheads="1"/>
          </p:cNvSpPr>
          <p:nvPr/>
        </p:nvSpPr>
        <p:spPr bwMode="auto">
          <a:xfrm rot="10832368" flipV="1">
            <a:off x="7086600" y="6019800"/>
            <a:ext cx="1692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/>
            <a:r>
              <a:rPr lang="en-US" b="1"/>
              <a:t>Graciela Erro</a:t>
            </a:r>
            <a:endParaRPr lang="es-ES" sz="2400">
              <a:latin typeface="Times New Roman" pitchFamily="18" charset="0"/>
            </a:endParaRPr>
          </a:p>
        </p:txBody>
      </p:sp>
    </p:spTree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177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7" grpId="0"/>
      <p:bldP spid="117767" grpId="1"/>
      <p:bldP spid="11776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structions en papier .. 26 05 2010">
  <a:themeElements>
    <a:clrScheme name="Frases Divertid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rases Divertid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rases Divertid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Divertid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Divertid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Divertid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Divertid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 Divertid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 Divertid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Constructions en papier .. 26 05 2010</Template>
  <TotalTime>6</TotalTime>
  <Words>583</Words>
  <Application>Microsoft Office PowerPoint</Application>
  <PresentationFormat>Presentación en pantalla (4:3)</PresentationFormat>
  <Paragraphs>44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Arial Black</vt:lpstr>
      <vt:lpstr>Times New Roman</vt:lpstr>
      <vt:lpstr>Constructions en papier .. 26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cp:lastPrinted>1601-01-01T00:00:00Z</cp:lastPrinted>
  <dcterms:created xsi:type="dcterms:W3CDTF">2020-04-23T17:40:35Z</dcterms:created>
  <dcterms:modified xsi:type="dcterms:W3CDTF">2020-04-23T17:46:41Z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