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tags/tag1.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85" r:id="rId3"/>
    <p:sldId id="256" r:id="rId4"/>
    <p:sldId id="257" r:id="rId5"/>
    <p:sldId id="258" r:id="rId6"/>
    <p:sldId id="259" r:id="rId7"/>
    <p:sldId id="260" r:id="rId8"/>
    <p:sldId id="277" r:id="rId9"/>
    <p:sldId id="261" r:id="rId10"/>
    <p:sldId id="263" r:id="rId11"/>
    <p:sldId id="264" r:id="rId12"/>
    <p:sldId id="278" r:id="rId13"/>
    <p:sldId id="265" r:id="rId14"/>
    <p:sldId id="266" r:id="rId15"/>
    <p:sldId id="267" r:id="rId16"/>
    <p:sldId id="268" r:id="rId17"/>
    <p:sldId id="279" r:id="rId18"/>
    <p:sldId id="269" r:id="rId19"/>
    <p:sldId id="270" r:id="rId20"/>
    <p:sldId id="271" r:id="rId21"/>
    <p:sldId id="280" r:id="rId22"/>
    <p:sldId id="272" r:id="rId23"/>
    <p:sldId id="281" r:id="rId24"/>
    <p:sldId id="273" r:id="rId25"/>
    <p:sldId id="274" r:id="rId26"/>
    <p:sldId id="275" r:id="rId27"/>
    <p:sldId id="276" r:id="rId28"/>
    <p:sldId id="282" r:id="rId29"/>
    <p:sldId id="283" r:id="rId30"/>
    <p:sldId id="284" r:id="rId31"/>
    <p:sldId id="286" r:id="rId32"/>
    <p:sldId id="287" r:id="rId3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nVcWlnDdYi07dZzgRxMSkw" hashData="xz6VPrG0kLIDBrec0t/o/eXz+Q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9900"/>
    <a:srgbClr val="FFCCCC"/>
    <a:srgbClr val="FF66CC"/>
    <a:srgbClr val="FFFF00"/>
    <a:srgbClr val="99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3640" autoAdjust="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47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35533FF-AEF0-45C1-95C9-5F938FE27915}"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D7799B-2533-490F-91B0-FC308EB98366}" type="slidenum">
              <a:rPr lang="es-ES"/>
              <a:pPr/>
              <a:t>1</a:t>
            </a:fld>
            <a:endParaRPr lang="es-ES"/>
          </a:p>
        </p:txBody>
      </p:sp>
      <p:sp>
        <p:nvSpPr>
          <p:cNvPr id="71682" name="Rectangle 2"/>
          <p:cNvSpPr>
            <a:spLocks noRo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BAD8D7-3A63-48AD-A108-D41393DC99FC}" type="slidenum">
              <a:rPr lang="es-ES"/>
              <a:pPr/>
              <a:t>2</a:t>
            </a:fld>
            <a:endParaRPr lang="es-ES"/>
          </a:p>
        </p:txBody>
      </p:sp>
      <p:sp>
        <p:nvSpPr>
          <p:cNvPr id="11266" name="Rectangle 2"/>
          <p:cNvSpPr>
            <a:spLocks noRo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50D733-547D-46EA-AA42-F674BE2F9EA8}" type="slidenum">
              <a:rPr lang="es-ES"/>
              <a:pPr/>
              <a:t>3</a:t>
            </a:fld>
            <a:endParaRPr lang="es-ES"/>
          </a:p>
        </p:txBody>
      </p:sp>
      <p:sp>
        <p:nvSpPr>
          <p:cNvPr id="14338" name="Rectangle 2"/>
          <p:cNvSpPr>
            <a:spLocks noRot="1" noChangeArrowheads="1" noTextEdit="1"/>
          </p:cNvSpPr>
          <p:nvPr>
            <p:ph type="sldImg"/>
          </p:nvPr>
        </p:nvSpPr>
        <p:spPr>
          <a:ln/>
        </p:spPr>
      </p:sp>
      <p:sp>
        <p:nvSpPr>
          <p:cNvPr id="143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906241-0F32-4515-84F8-9BC1ACF3E06E}" type="slidenum">
              <a:rPr lang="es-ES"/>
              <a:pPr/>
              <a:t>4</a:t>
            </a:fld>
            <a:endParaRPr lang="es-ES"/>
          </a:p>
        </p:txBody>
      </p:sp>
      <p:sp>
        <p:nvSpPr>
          <p:cNvPr id="16386" name="Rectangle 2"/>
          <p:cNvSpPr>
            <a:spLocks noRot="1" noChangeArrowheads="1" noTextEdit="1"/>
          </p:cNvSpPr>
          <p:nvPr>
            <p:ph type="sldImg"/>
          </p:nvPr>
        </p:nvSpPr>
        <p:spPr>
          <a:ln/>
        </p:spPr>
      </p:sp>
      <p:sp>
        <p:nvSpPr>
          <p:cNvPr id="163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352536-699C-4C11-A5D4-1236E3627A0D}" type="slidenum">
              <a:rPr lang="es-ES"/>
              <a:pPr/>
              <a:t>5</a:t>
            </a:fld>
            <a:endParaRPr lang="es-ES"/>
          </a:p>
        </p:txBody>
      </p:sp>
      <p:sp>
        <p:nvSpPr>
          <p:cNvPr id="18434" name="Rectangle 2"/>
          <p:cNvSpPr>
            <a:spLocks noRot="1" noChangeArrowheads="1" noTextEdit="1"/>
          </p:cNvSpPr>
          <p:nvPr>
            <p:ph type="sldImg"/>
          </p:nvPr>
        </p:nvSpPr>
        <p:spPr>
          <a:ln/>
        </p:spPr>
      </p:sp>
      <p:sp>
        <p:nvSpPr>
          <p:cNvPr id="184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1D130D-3159-4CED-9B81-53BDAAED4789}" type="slidenum">
              <a:rPr lang="es-ES"/>
              <a:pPr/>
              <a:t>6</a:t>
            </a:fld>
            <a:endParaRPr lang="es-ES"/>
          </a:p>
        </p:txBody>
      </p:sp>
      <p:sp>
        <p:nvSpPr>
          <p:cNvPr id="20482" name="Rectangle 2"/>
          <p:cNvSpPr>
            <a:spLocks noRot="1" noChangeArrowheads="1" noTextEdit="1"/>
          </p:cNvSpPr>
          <p:nvPr>
            <p:ph type="sldImg"/>
          </p:nvPr>
        </p:nvSpPr>
        <p:spPr>
          <a:ln/>
        </p:spPr>
      </p:sp>
      <p:sp>
        <p:nvSpPr>
          <p:cNvPr id="204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C4FF1E-F1B3-43B7-B918-691A69A4693F}" type="slidenum">
              <a:rPr lang="es-ES"/>
              <a:pPr/>
              <a:t>7</a:t>
            </a:fld>
            <a:endParaRPr lang="es-ES"/>
          </a:p>
        </p:txBody>
      </p:sp>
      <p:sp>
        <p:nvSpPr>
          <p:cNvPr id="55298" name="Rectangle 2"/>
          <p:cNvSpPr>
            <a:spLocks noRot="1" noChangeArrowheads="1" noTextEdit="1"/>
          </p:cNvSpPr>
          <p:nvPr>
            <p:ph type="sldImg"/>
          </p:nvPr>
        </p:nvSpPr>
        <p:spPr>
          <a:ln/>
        </p:spPr>
      </p:sp>
      <p:sp>
        <p:nvSpPr>
          <p:cNvPr id="552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41247B-593D-41E0-B858-9EB79D0D681F}" type="slidenum">
              <a:rPr lang="es-ES"/>
              <a:pPr/>
              <a:t>8</a:t>
            </a:fld>
            <a:endParaRPr lang="es-ES"/>
          </a:p>
        </p:txBody>
      </p:sp>
      <p:sp>
        <p:nvSpPr>
          <p:cNvPr id="22530" name="Rectangle 2"/>
          <p:cNvSpPr>
            <a:spLocks noRot="1" noChangeArrowheads="1" noTextEdit="1"/>
          </p:cNvSpPr>
          <p:nvPr>
            <p:ph type="sldImg"/>
          </p:nvPr>
        </p:nvSpPr>
        <p:spPr>
          <a:ln/>
        </p:spPr>
      </p:sp>
      <p:sp>
        <p:nvSpPr>
          <p:cNvPr id="225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0A020F-2830-4703-846E-B55917A47B3F}" type="slidenum">
              <a:rPr lang="es-ES"/>
              <a:pPr/>
              <a:t>9</a:t>
            </a:fld>
            <a:endParaRPr lang="es-ES"/>
          </a:p>
        </p:txBody>
      </p:sp>
      <p:sp>
        <p:nvSpPr>
          <p:cNvPr id="26626" name="Rectangle 2"/>
          <p:cNvSpPr>
            <a:spLocks noRot="1" noChangeArrowheads="1" noTextEdit="1"/>
          </p:cNvSpPr>
          <p:nvPr>
            <p:ph type="sldImg"/>
          </p:nvPr>
        </p:nvSpPr>
        <p:spPr>
          <a:ln/>
        </p:spPr>
      </p:sp>
      <p:sp>
        <p:nvSpPr>
          <p:cNvPr id="266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003B4E-252B-4A32-BB43-549F4B2ED74F}" type="slidenum">
              <a:rPr lang="es-ES"/>
              <a:pPr/>
              <a:t>10</a:t>
            </a:fld>
            <a:endParaRPr lang="es-ES"/>
          </a:p>
        </p:txBody>
      </p:sp>
      <p:sp>
        <p:nvSpPr>
          <p:cNvPr id="28674" name="Rectangle 2"/>
          <p:cNvSpPr>
            <a:spLocks noRo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FDA1C1-F46B-44B7-8D30-1E0D06C99F12}" type="slidenum">
              <a:rPr lang="es-ES"/>
              <a:pPr/>
              <a:t>11</a:t>
            </a:fld>
            <a:endParaRPr lang="es-ES"/>
          </a:p>
        </p:txBody>
      </p:sp>
      <p:sp>
        <p:nvSpPr>
          <p:cNvPr id="57346" name="Rectangle 2"/>
          <p:cNvSpPr>
            <a:spLocks noRot="1" noChangeArrowheads="1" noTextEdit="1"/>
          </p:cNvSpPr>
          <p:nvPr>
            <p:ph type="sldImg"/>
          </p:nvPr>
        </p:nvSpPr>
        <p:spPr>
          <a:ln/>
        </p:spPr>
      </p:sp>
      <p:sp>
        <p:nvSpPr>
          <p:cNvPr id="573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D3FF46-8671-45D3-969C-29BE9D75B4BD}" type="slidenum">
              <a:rPr lang="es-ES"/>
              <a:pPr/>
              <a:t>12</a:t>
            </a:fld>
            <a:endParaRPr lang="es-ES"/>
          </a:p>
        </p:txBody>
      </p:sp>
      <p:sp>
        <p:nvSpPr>
          <p:cNvPr id="30722" name="Rectangle 2"/>
          <p:cNvSpPr>
            <a:spLocks noRo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6AC291-6506-464D-9136-D2A6B649477D}" type="slidenum">
              <a:rPr lang="es-ES"/>
              <a:pPr/>
              <a:t>13</a:t>
            </a:fld>
            <a:endParaRPr lang="es-ES"/>
          </a:p>
        </p:txBody>
      </p:sp>
      <p:sp>
        <p:nvSpPr>
          <p:cNvPr id="32770" name="Rectangle 2"/>
          <p:cNvSpPr>
            <a:spLocks noRo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AEAF89-FDD8-440F-B2F1-6D4F3B154854}" type="slidenum">
              <a:rPr lang="es-ES"/>
              <a:pPr/>
              <a:t>14</a:t>
            </a:fld>
            <a:endParaRPr lang="es-ES"/>
          </a:p>
        </p:txBody>
      </p:sp>
      <p:sp>
        <p:nvSpPr>
          <p:cNvPr id="34818" name="Rectangle 2"/>
          <p:cNvSpPr>
            <a:spLocks noRot="1"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F4D26A-B822-4CBF-9D43-DAF0B28B004A}" type="slidenum">
              <a:rPr lang="es-ES"/>
              <a:pPr/>
              <a:t>15</a:t>
            </a:fld>
            <a:endParaRPr lang="es-ES"/>
          </a:p>
        </p:txBody>
      </p:sp>
      <p:sp>
        <p:nvSpPr>
          <p:cNvPr id="36866" name="Rectangle 2"/>
          <p:cNvSpPr>
            <a:spLocks noRo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8DA187-A9CD-4231-BF57-CBA56C88B7BA}" type="slidenum">
              <a:rPr lang="es-ES"/>
              <a:pPr/>
              <a:t>16</a:t>
            </a:fld>
            <a:endParaRPr lang="es-ES"/>
          </a:p>
        </p:txBody>
      </p:sp>
      <p:sp>
        <p:nvSpPr>
          <p:cNvPr id="59394" name="Rectangle 2"/>
          <p:cNvSpPr>
            <a:spLocks noRot="1" noChangeArrowheads="1" noTextEdit="1"/>
          </p:cNvSpPr>
          <p:nvPr>
            <p:ph type="sldImg"/>
          </p:nvPr>
        </p:nvSpPr>
        <p:spPr>
          <a:ln/>
        </p:spPr>
      </p:sp>
      <p:sp>
        <p:nvSpPr>
          <p:cNvPr id="593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237510-37BD-4E21-897A-EFA33BBDD52C}" type="slidenum">
              <a:rPr lang="es-ES"/>
              <a:pPr/>
              <a:t>17</a:t>
            </a:fld>
            <a:endParaRPr lang="es-ES"/>
          </a:p>
        </p:txBody>
      </p:sp>
      <p:sp>
        <p:nvSpPr>
          <p:cNvPr id="38914" name="Rectangle 2"/>
          <p:cNvSpPr>
            <a:spLocks noRo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E721F3-A62F-4FDB-A037-0BA29F0B45D9}" type="slidenum">
              <a:rPr lang="es-ES"/>
              <a:pPr/>
              <a:t>18</a:t>
            </a:fld>
            <a:endParaRPr lang="es-ES"/>
          </a:p>
        </p:txBody>
      </p:sp>
      <p:sp>
        <p:nvSpPr>
          <p:cNvPr id="40962" name="Rectangle 2"/>
          <p:cNvSpPr>
            <a:spLocks noRot="1" noChangeArrowheads="1" noTextEdit="1"/>
          </p:cNvSpPr>
          <p:nvPr>
            <p:ph type="sldImg"/>
          </p:nvPr>
        </p:nvSpPr>
        <p:spPr>
          <a:ln/>
        </p:spPr>
      </p:sp>
      <p:sp>
        <p:nvSpPr>
          <p:cNvPr id="409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957780-FED3-44DF-AF9C-F068D584B7E4}" type="slidenum">
              <a:rPr lang="es-ES"/>
              <a:pPr/>
              <a:t>19</a:t>
            </a:fld>
            <a:endParaRPr lang="es-ES"/>
          </a:p>
        </p:txBody>
      </p:sp>
      <p:sp>
        <p:nvSpPr>
          <p:cNvPr id="43010" name="Rectangle 2"/>
          <p:cNvSpPr>
            <a:spLocks noRo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0E1E92-2CE1-4651-8160-43033672D2B7}" type="slidenum">
              <a:rPr lang="es-ES"/>
              <a:pPr/>
              <a:t>20</a:t>
            </a:fld>
            <a:endParaRPr lang="es-ES"/>
          </a:p>
        </p:txBody>
      </p:sp>
      <p:sp>
        <p:nvSpPr>
          <p:cNvPr id="61442" name="Rectangle 2"/>
          <p:cNvSpPr>
            <a:spLocks noRot="1" noChangeArrowheads="1" noTextEdit="1"/>
          </p:cNvSpPr>
          <p:nvPr>
            <p:ph type="sldImg"/>
          </p:nvPr>
        </p:nvSpPr>
        <p:spPr>
          <a:ln/>
        </p:spPr>
      </p:sp>
      <p:sp>
        <p:nvSpPr>
          <p:cNvPr id="614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CBA41F-7C2C-4877-B5C0-3423E159291C}" type="slidenum">
              <a:rPr lang="es-ES"/>
              <a:pPr/>
              <a:t>21</a:t>
            </a:fld>
            <a:endParaRPr lang="es-ES"/>
          </a:p>
        </p:txBody>
      </p:sp>
      <p:sp>
        <p:nvSpPr>
          <p:cNvPr id="45058" name="Rectangle 2"/>
          <p:cNvSpPr>
            <a:spLocks noRot="1" noChangeArrowheads="1" noTextEdit="1"/>
          </p:cNvSpPr>
          <p:nvPr>
            <p:ph type="sldImg"/>
          </p:nvPr>
        </p:nvSpPr>
        <p:spPr>
          <a:ln/>
        </p:spPr>
      </p:sp>
      <p:sp>
        <p:nvSpPr>
          <p:cNvPr id="450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9F92F5-24D8-4F1A-8C14-9E32DB83FE54}" type="slidenum">
              <a:rPr lang="es-ES"/>
              <a:pPr/>
              <a:t>22</a:t>
            </a:fld>
            <a:endParaRPr lang="es-ES"/>
          </a:p>
        </p:txBody>
      </p:sp>
      <p:sp>
        <p:nvSpPr>
          <p:cNvPr id="63490" name="Rectangle 2"/>
          <p:cNvSpPr>
            <a:spLocks noRot="1" noChangeArrowheads="1" noTextEdit="1"/>
          </p:cNvSpPr>
          <p:nvPr>
            <p:ph type="sldImg"/>
          </p:nvPr>
        </p:nvSpPr>
        <p:spPr>
          <a:ln/>
        </p:spPr>
      </p:sp>
      <p:sp>
        <p:nvSpPr>
          <p:cNvPr id="634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90C875-0B38-4C00-904F-C24C25126E7C}" type="slidenum">
              <a:rPr lang="es-ES"/>
              <a:pPr/>
              <a:t>23</a:t>
            </a:fld>
            <a:endParaRPr lang="es-ES"/>
          </a:p>
        </p:txBody>
      </p:sp>
      <p:sp>
        <p:nvSpPr>
          <p:cNvPr id="47106" name="Rectangle 2"/>
          <p:cNvSpPr>
            <a:spLocks noRo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17F0ED-FE5A-4D84-AD87-59C038A0AD0F}" type="slidenum">
              <a:rPr lang="es-ES"/>
              <a:pPr/>
              <a:t>24</a:t>
            </a:fld>
            <a:endParaRPr lang="es-ES"/>
          </a:p>
        </p:txBody>
      </p:sp>
      <p:sp>
        <p:nvSpPr>
          <p:cNvPr id="49154" name="Rectangle 2"/>
          <p:cNvSpPr>
            <a:spLocks noRot="1" noChangeArrowheads="1" noTextEdit="1"/>
          </p:cNvSpPr>
          <p:nvPr>
            <p:ph type="sldImg"/>
          </p:nvPr>
        </p:nvSpPr>
        <p:spPr>
          <a:ln/>
        </p:spPr>
      </p:sp>
      <p:sp>
        <p:nvSpPr>
          <p:cNvPr id="491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CAD6C1-FFB5-4613-A0E5-E2F1BB32492F}" type="slidenum">
              <a:rPr lang="es-ES"/>
              <a:pPr/>
              <a:t>25</a:t>
            </a:fld>
            <a:endParaRPr lang="es-ES"/>
          </a:p>
        </p:txBody>
      </p:sp>
      <p:sp>
        <p:nvSpPr>
          <p:cNvPr id="51202" name="Rectangle 2"/>
          <p:cNvSpPr>
            <a:spLocks noRot="1" noChangeArrowheads="1" noTextEdit="1"/>
          </p:cNvSpPr>
          <p:nvPr>
            <p:ph type="sldImg"/>
          </p:nvPr>
        </p:nvSpPr>
        <p:spPr>
          <a:ln/>
        </p:spPr>
      </p:sp>
      <p:sp>
        <p:nvSpPr>
          <p:cNvPr id="512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C4F77C-ADA9-4DFC-BF69-22E88E02033B}" type="slidenum">
              <a:rPr lang="es-ES"/>
              <a:pPr/>
              <a:t>26</a:t>
            </a:fld>
            <a:endParaRPr lang="es-ES"/>
          </a:p>
        </p:txBody>
      </p:sp>
      <p:sp>
        <p:nvSpPr>
          <p:cNvPr id="53250" name="Rectangle 2"/>
          <p:cNvSpPr>
            <a:spLocks noRot="1"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E7D683-83A7-469F-84DE-414EC47EE474}" type="slidenum">
              <a:rPr lang="es-ES"/>
              <a:pPr/>
              <a:t>27</a:t>
            </a:fld>
            <a:endParaRPr lang="es-ES"/>
          </a:p>
        </p:txBody>
      </p:sp>
      <p:sp>
        <p:nvSpPr>
          <p:cNvPr id="65538" name="Rectangle 2"/>
          <p:cNvSpPr>
            <a:spLocks noRot="1"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28DA30-EF2A-4A66-8E8D-0D11B8D77DA0}" type="slidenum">
              <a:rPr lang="es-ES"/>
              <a:pPr/>
              <a:t>28</a:t>
            </a:fld>
            <a:endParaRPr lang="es-ES"/>
          </a:p>
        </p:txBody>
      </p:sp>
      <p:sp>
        <p:nvSpPr>
          <p:cNvPr id="67586" name="Rectangle 2"/>
          <p:cNvSpPr>
            <a:spLocks noRot="1" noChangeArrowheads="1" noTextEdit="1"/>
          </p:cNvSpPr>
          <p:nvPr>
            <p:ph type="sldImg"/>
          </p:nvPr>
        </p:nvSpPr>
        <p:spPr>
          <a:ln/>
        </p:spPr>
      </p:sp>
      <p:sp>
        <p:nvSpPr>
          <p:cNvPr id="675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14D09C-5B02-4BA9-8EAE-6F080D591C1D}" type="slidenum">
              <a:rPr lang="es-ES"/>
              <a:pPr/>
              <a:t>29</a:t>
            </a:fld>
            <a:endParaRPr lang="es-ES"/>
          </a:p>
        </p:txBody>
      </p:sp>
      <p:sp>
        <p:nvSpPr>
          <p:cNvPr id="69634" name="Rectangle 2"/>
          <p:cNvSpPr>
            <a:spLocks noRo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CA8D6C-4771-49D1-B842-65FB81F5AAE6}" type="slidenum">
              <a:rPr lang="es-ES"/>
              <a:pPr/>
              <a:t>30</a:t>
            </a:fld>
            <a:endParaRPr lang="es-ES"/>
          </a:p>
        </p:txBody>
      </p:sp>
      <p:sp>
        <p:nvSpPr>
          <p:cNvPr id="73730" name="Rectangle 2"/>
          <p:cNvSpPr>
            <a:spLocks noRo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1DEC86B-8F8D-48B4-B2A7-57F96EF87D56}" type="slidenum">
              <a:rPr lang="es-ES"/>
              <a:pPr/>
              <a:t>‹Nº›</a:t>
            </a:fld>
            <a:endParaRPr lang="es-ES"/>
          </a:p>
        </p:txBody>
      </p:sp>
    </p:spTree>
  </p:cSld>
  <p:clrMapOvr>
    <a:masterClrMapping/>
  </p:clrMapOvr>
  <p:transition spd="slow" advClick="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9406B71-435B-4804-B0B7-000DFD6B281F}" type="slidenum">
              <a:rPr lang="es-ES"/>
              <a:pPr/>
              <a:t>‹Nº›</a:t>
            </a:fld>
            <a:endParaRPr lang="es-ES"/>
          </a:p>
        </p:txBody>
      </p:sp>
    </p:spTree>
  </p:cSld>
  <p:clrMapOvr>
    <a:masterClrMapping/>
  </p:clrMapOvr>
  <p:transition spd="slow" advClick="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0B9BC2F-2BA6-4A6E-9E5B-9CBA95CA827E}" type="slidenum">
              <a:rPr lang="es-ES"/>
              <a:pPr/>
              <a:t>‹Nº›</a:t>
            </a:fld>
            <a:endParaRPr lang="es-ES"/>
          </a:p>
        </p:txBody>
      </p:sp>
    </p:spTree>
  </p:cSld>
  <p:clrMapOvr>
    <a:masterClrMapping/>
  </p:clrMapOvr>
  <p:transition spd="slow" advClick="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BD5645E-4D78-4B19-A780-2A5BF53D34F2}" type="slidenum">
              <a:rPr lang="es-ES"/>
              <a:pPr/>
              <a:t>‹Nº›</a:t>
            </a:fld>
            <a:endParaRPr lang="es-ES"/>
          </a:p>
        </p:txBody>
      </p:sp>
    </p:spTree>
  </p:cSld>
  <p:clrMapOvr>
    <a:masterClrMapping/>
  </p:clrMapOvr>
  <p:transition spd="slow" advClick="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01B60419-40FC-4370-92BE-FE27D971284D}" type="slidenum">
              <a:rPr lang="es-ES"/>
              <a:pPr/>
              <a:t>‹Nº›</a:t>
            </a:fld>
            <a:endParaRPr lang="es-ES"/>
          </a:p>
        </p:txBody>
      </p:sp>
    </p:spTree>
  </p:cSld>
  <p:clrMapOvr>
    <a:masterClrMapping/>
  </p:clrMapOvr>
  <p:transition spd="slow" advClick="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5207A714-D23B-4BFD-91BA-06F6B904A35E}" type="slidenum">
              <a:rPr lang="es-ES"/>
              <a:pPr/>
              <a:t>‹Nº›</a:t>
            </a:fld>
            <a:endParaRPr lang="es-ES"/>
          </a:p>
        </p:txBody>
      </p:sp>
    </p:spTree>
  </p:cSld>
  <p:clrMapOvr>
    <a:masterClrMapping/>
  </p:clrMapOvr>
  <p:transition spd="slow" advClick="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A11E57D8-6D30-4F84-9C6D-A7C9785B031E}" type="slidenum">
              <a:rPr lang="es-ES"/>
              <a:pPr/>
              <a:t>‹Nº›</a:t>
            </a:fld>
            <a:endParaRPr lang="es-ES"/>
          </a:p>
        </p:txBody>
      </p:sp>
    </p:spTree>
  </p:cSld>
  <p:clrMapOvr>
    <a:masterClrMapping/>
  </p:clrMapOvr>
  <p:transition spd="slow" advClick="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8E00C79-3660-46FA-B379-BEA652B09D6D}" type="slidenum">
              <a:rPr lang="es-ES"/>
              <a:pPr/>
              <a:t>‹Nº›</a:t>
            </a:fld>
            <a:endParaRPr lang="es-ES"/>
          </a:p>
        </p:txBody>
      </p:sp>
    </p:spTree>
  </p:cSld>
  <p:clrMapOvr>
    <a:masterClrMapping/>
  </p:clrMapOvr>
  <p:transition spd="slow" advClick="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203C5AED-1E70-4C62-8188-4197A939F80D}" type="slidenum">
              <a:rPr lang="es-ES"/>
              <a:pPr/>
              <a:t>‹Nº›</a:t>
            </a:fld>
            <a:endParaRPr lang="es-ES"/>
          </a:p>
        </p:txBody>
      </p:sp>
    </p:spTree>
  </p:cSld>
  <p:clrMapOvr>
    <a:masterClrMapping/>
  </p:clrMapOvr>
  <p:transition spd="slow" advClick="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567F1D0-4926-486D-A14A-E3F3FA923FC5}" type="slidenum">
              <a:rPr lang="es-ES"/>
              <a:pPr/>
              <a:t>‹Nº›</a:t>
            </a:fld>
            <a:endParaRPr lang="es-ES"/>
          </a:p>
        </p:txBody>
      </p:sp>
    </p:spTree>
  </p:cSld>
  <p:clrMapOvr>
    <a:masterClrMapping/>
  </p:clrMapOvr>
  <p:transition spd="slow" advClick="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63C66BF-B82A-4031-B6E4-D7668749A1E6}" type="slidenum">
              <a:rPr lang="es-ES"/>
              <a:pPr/>
              <a:t>‹Nº›</a:t>
            </a:fld>
            <a:endParaRPr lang="es-ES"/>
          </a:p>
        </p:txBody>
      </p:sp>
    </p:spTree>
  </p:cSld>
  <p:clrMapOvr>
    <a:masterClrMapping/>
  </p:clrMapOvr>
  <p:transition spd="slow" advClick="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C74C1F7-E8AF-400B-A67B-A7D8C2D35D56}"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p:randomBar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8.png"/><Relationship Id="rId4" Type="http://schemas.openxmlformats.org/officeDocument/2006/relationships/hyperlink" Target="http://www.proverbia.net/enviar_frase.asp?id=12916"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4.gi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8.png"/><Relationship Id="rId4" Type="http://schemas.openxmlformats.org/officeDocument/2006/relationships/hyperlink" Target="http://www.proverbia.net/enviar_frase.asp?id=409"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4.gi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8.png"/><Relationship Id="rId4" Type="http://schemas.openxmlformats.org/officeDocument/2006/relationships/hyperlink" Target="http://www.proverbia.net/enviar_frase.asp?id=10644"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1.png"/><Relationship Id="rId7"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hyperlink" Target="http://www.proverbia.net/enviar_frase.asp?id=453058353" TargetMode="Externa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hyperlink" Target="http://www.proverbia.net/enviar_frase.asp?id=453058330" TargetMode="Externa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4.gi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3.jpeg"/><Relationship Id="rId5" Type="http://schemas.openxmlformats.org/officeDocument/2006/relationships/image" Target="../media/image25.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1.png"/><Relationship Id="rId4" Type="http://schemas.openxmlformats.org/officeDocument/2006/relationships/image" Target="../media/image4.gif"/></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 name="19 Rectángulo"/>
          <p:cNvSpPr/>
          <p:nvPr/>
        </p:nvSpPr>
        <p:spPr>
          <a:xfrm>
            <a:off x="0" y="0"/>
            <a:ext cx="9144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0662" name="Picture 6" descr="spaceball"/>
          <p:cNvPicPr>
            <a:picLocks noChangeAspect="1" noChangeArrowheads="1"/>
          </p:cNvPicPr>
          <p:nvPr/>
        </p:nvPicPr>
        <p:blipFill>
          <a:blip r:embed="rId4"/>
          <a:srcRect/>
          <a:stretch>
            <a:fillRect/>
          </a:stretch>
        </p:blipFill>
        <p:spPr bwMode="auto">
          <a:xfrm>
            <a:off x="2190750" y="1643063"/>
            <a:ext cx="4762500" cy="3571875"/>
          </a:xfrm>
          <a:prstGeom prst="rect">
            <a:avLst/>
          </a:prstGeom>
          <a:noFill/>
        </p:spPr>
      </p:pic>
      <p:pic>
        <p:nvPicPr>
          <p:cNvPr id="70661" name="Picture 5" descr="277089432_127d708881"/>
          <p:cNvPicPr>
            <a:picLocks noChangeAspect="1" noChangeArrowheads="1"/>
          </p:cNvPicPr>
          <p:nvPr/>
        </p:nvPicPr>
        <p:blipFill>
          <a:blip r:embed="rId5"/>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grpSp>
        <p:nvGrpSpPr>
          <p:cNvPr id="70663" name="Group 7"/>
          <p:cNvGrpSpPr>
            <a:grpSpLocks/>
          </p:cNvGrpSpPr>
          <p:nvPr/>
        </p:nvGrpSpPr>
        <p:grpSpPr bwMode="auto">
          <a:xfrm>
            <a:off x="250825" y="0"/>
            <a:ext cx="792163" cy="6858000"/>
            <a:chOff x="158" y="0"/>
            <a:chExt cx="499" cy="4320"/>
          </a:xfrm>
        </p:grpSpPr>
        <p:grpSp>
          <p:nvGrpSpPr>
            <p:cNvPr id="70664" name="Group 8"/>
            <p:cNvGrpSpPr>
              <a:grpSpLocks/>
            </p:cNvGrpSpPr>
            <p:nvPr/>
          </p:nvGrpSpPr>
          <p:grpSpPr bwMode="auto">
            <a:xfrm>
              <a:off x="158" y="0"/>
              <a:ext cx="499" cy="4320"/>
              <a:chOff x="158" y="0"/>
              <a:chExt cx="528" cy="4717"/>
            </a:xfrm>
          </p:grpSpPr>
          <p:pic>
            <p:nvPicPr>
              <p:cNvPr id="70665" name="Picture 9"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70666" name="Picture 10"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70667" name="Picture 11" descr="?ui=1&amp;attid=0"/>
            <p:cNvPicPr>
              <a:picLocks noChangeAspect="1" noChangeArrowheads="1" noCrop="1"/>
            </p:cNvPicPr>
            <p:nvPr/>
          </p:nvPicPr>
          <p:blipFill>
            <a:blip r:embed="rId7"/>
            <a:srcRect/>
            <a:stretch>
              <a:fillRect/>
            </a:stretch>
          </p:blipFill>
          <p:spPr bwMode="auto">
            <a:xfrm rot="5400000">
              <a:off x="256" y="1019"/>
              <a:ext cx="288" cy="120"/>
            </a:xfrm>
            <a:prstGeom prst="rect">
              <a:avLst/>
            </a:prstGeom>
            <a:noFill/>
          </p:spPr>
        </p:pic>
        <p:pic>
          <p:nvPicPr>
            <p:cNvPr id="70668" name="Picture 12" descr="?ui=1&amp;attid=0"/>
            <p:cNvPicPr>
              <a:picLocks noChangeAspect="1" noChangeArrowheads="1" noCrop="1"/>
            </p:cNvPicPr>
            <p:nvPr/>
          </p:nvPicPr>
          <p:blipFill>
            <a:blip r:embed="rId7"/>
            <a:srcRect/>
            <a:stretch>
              <a:fillRect/>
            </a:stretch>
          </p:blipFill>
          <p:spPr bwMode="auto">
            <a:xfrm rot="5400000">
              <a:off x="256" y="3151"/>
              <a:ext cx="288" cy="120"/>
            </a:xfrm>
            <a:prstGeom prst="rect">
              <a:avLst/>
            </a:prstGeom>
            <a:noFill/>
          </p:spPr>
        </p:pic>
      </p:grpSp>
      <p:grpSp>
        <p:nvGrpSpPr>
          <p:cNvPr id="70669" name="Group 13"/>
          <p:cNvGrpSpPr>
            <a:grpSpLocks/>
          </p:cNvGrpSpPr>
          <p:nvPr/>
        </p:nvGrpSpPr>
        <p:grpSpPr bwMode="auto">
          <a:xfrm>
            <a:off x="8101013" y="0"/>
            <a:ext cx="792162" cy="6858000"/>
            <a:chOff x="5103" y="0"/>
            <a:chExt cx="499" cy="4320"/>
          </a:xfrm>
        </p:grpSpPr>
        <p:grpSp>
          <p:nvGrpSpPr>
            <p:cNvPr id="70670" name="Group 14"/>
            <p:cNvGrpSpPr>
              <a:grpSpLocks/>
            </p:cNvGrpSpPr>
            <p:nvPr/>
          </p:nvGrpSpPr>
          <p:grpSpPr bwMode="auto">
            <a:xfrm>
              <a:off x="5103" y="0"/>
              <a:ext cx="499" cy="4320"/>
              <a:chOff x="158" y="0"/>
              <a:chExt cx="528" cy="4717"/>
            </a:xfrm>
          </p:grpSpPr>
          <p:pic>
            <p:nvPicPr>
              <p:cNvPr id="70671" name="Picture 15"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70672" name="Picture 16"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70673" name="Picture 17" descr="?ui=1&amp;attid=0"/>
            <p:cNvPicPr>
              <a:picLocks noChangeAspect="1" noChangeArrowheads="1" noCrop="1"/>
            </p:cNvPicPr>
            <p:nvPr/>
          </p:nvPicPr>
          <p:blipFill>
            <a:blip r:embed="rId7"/>
            <a:srcRect/>
            <a:stretch>
              <a:fillRect/>
            </a:stretch>
          </p:blipFill>
          <p:spPr bwMode="auto">
            <a:xfrm rot="5400000">
              <a:off x="5200" y="974"/>
              <a:ext cx="288" cy="120"/>
            </a:xfrm>
            <a:prstGeom prst="rect">
              <a:avLst/>
            </a:prstGeom>
            <a:noFill/>
          </p:spPr>
        </p:pic>
        <p:pic>
          <p:nvPicPr>
            <p:cNvPr id="70674" name="Picture 18" descr="?ui=1&amp;attid=0"/>
            <p:cNvPicPr>
              <a:picLocks noChangeAspect="1" noChangeArrowheads="1" noCrop="1"/>
            </p:cNvPicPr>
            <p:nvPr/>
          </p:nvPicPr>
          <p:blipFill>
            <a:blip r:embed="rId7"/>
            <a:srcRect/>
            <a:stretch>
              <a:fillRect/>
            </a:stretch>
          </p:blipFill>
          <p:spPr bwMode="auto">
            <a:xfrm rot="5400000">
              <a:off x="5200" y="3151"/>
              <a:ext cx="288" cy="120"/>
            </a:xfrm>
            <a:prstGeom prst="rect">
              <a:avLst/>
            </a:prstGeom>
            <a:noFill/>
          </p:spPr>
        </p:pic>
      </p:grpSp>
      <p:sp>
        <p:nvSpPr>
          <p:cNvPr id="70676" name="Text Box 20"/>
          <p:cNvSpPr txBox="1">
            <a:spLocks noChangeArrowheads="1"/>
          </p:cNvSpPr>
          <p:nvPr/>
        </p:nvSpPr>
        <p:spPr bwMode="auto">
          <a:xfrm>
            <a:off x="1619250" y="5084763"/>
            <a:ext cx="5903913" cy="1736725"/>
          </a:xfrm>
          <a:prstGeom prst="rect">
            <a:avLst/>
          </a:prstGeom>
          <a:noFill/>
          <a:ln w="9525">
            <a:noFill/>
            <a:miter lim="800000"/>
            <a:headEnd/>
            <a:tailEnd/>
          </a:ln>
          <a:effectLst/>
        </p:spPr>
        <p:txBody>
          <a:bodyPr>
            <a:spAutoFit/>
          </a:bodyPr>
          <a:lstStyle/>
          <a:p>
            <a:pPr algn="ctr">
              <a:spcBef>
                <a:spcPct val="50000"/>
              </a:spcBef>
            </a:pPr>
            <a:r>
              <a:rPr lang="es-MX" sz="5400">
                <a:solidFill>
                  <a:srgbClr val="FF9900"/>
                </a:solidFill>
                <a:latin typeface="Lucida Blackletter" pitchFamily="2" charset="0"/>
              </a:rPr>
              <a:t>FRASES  DE  ÉXITO</a:t>
            </a:r>
            <a:endParaRPr lang="es-ES" sz="5400">
              <a:solidFill>
                <a:srgbClr val="FF9900"/>
              </a:solidFill>
              <a:latin typeface="Lucida Blackletter" pitchFamily="2" charset="0"/>
            </a:endParaRPr>
          </a:p>
        </p:txBody>
      </p:sp>
    </p:spTree>
  </p:cSld>
  <p:clrMapOvr>
    <a:masterClrMapping/>
  </p:clrMapOvr>
  <p:transition spd="slow" advClick="0" advTm="13562">
    <p:randomBar dir="vert"/>
    <p:sndAc>
      <p:stSnd loop="1">
        <p:snd r:embed="rId3" name="bethoven chopin schubert mozar - valse de l'adie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0661"/>
                                        </p:tgtEl>
                                        <p:attrNameLst>
                                          <p:attrName>style.visibility</p:attrName>
                                        </p:attrNameLst>
                                      </p:cBhvr>
                                      <p:to>
                                        <p:strVal val="visible"/>
                                      </p:to>
                                    </p:set>
                                    <p:anim calcmode="lin" valueType="num">
                                      <p:cBhvr>
                                        <p:cTn id="7" dur="5000" fill="hold"/>
                                        <p:tgtEl>
                                          <p:spTgt spid="70661"/>
                                        </p:tgtEl>
                                        <p:attrNameLst>
                                          <p:attrName>ppt_w</p:attrName>
                                        </p:attrNameLst>
                                      </p:cBhvr>
                                      <p:tavLst>
                                        <p:tav tm="0">
                                          <p:val>
                                            <p:fltVal val="0"/>
                                          </p:val>
                                        </p:tav>
                                        <p:tav tm="100000">
                                          <p:val>
                                            <p:strVal val="#ppt_w"/>
                                          </p:val>
                                        </p:tav>
                                      </p:tavLst>
                                    </p:anim>
                                    <p:anim calcmode="lin" valueType="num">
                                      <p:cBhvr>
                                        <p:cTn id="8" dur="5000" fill="hold"/>
                                        <p:tgtEl>
                                          <p:spTgt spid="70661"/>
                                        </p:tgtEl>
                                        <p:attrNameLst>
                                          <p:attrName>ppt_h</p:attrName>
                                        </p:attrNameLst>
                                      </p:cBhvr>
                                      <p:tavLst>
                                        <p:tav tm="0">
                                          <p:val>
                                            <p:fltVal val="0"/>
                                          </p:val>
                                        </p:tav>
                                        <p:tav tm="100000">
                                          <p:val>
                                            <p:strVal val="#ppt_h"/>
                                          </p:val>
                                        </p:tav>
                                      </p:tavLst>
                                    </p:anim>
                                    <p:animEffect transition="in" filter="fade">
                                      <p:cBhvr>
                                        <p:cTn id="9" dur="5000"/>
                                        <p:tgtEl>
                                          <p:spTgt spid="70661"/>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70676"/>
                                        </p:tgtEl>
                                        <p:attrNameLst>
                                          <p:attrName>style.visibility</p:attrName>
                                        </p:attrNameLst>
                                      </p:cBhvr>
                                      <p:to>
                                        <p:strVal val="visible"/>
                                      </p:to>
                                    </p:set>
                                    <p:anim calcmode="lin" valueType="num">
                                      <p:cBhvr additive="base">
                                        <p:cTn id="13" dur="2000" fill="hold"/>
                                        <p:tgtEl>
                                          <p:spTgt spid="70676"/>
                                        </p:tgtEl>
                                        <p:attrNameLst>
                                          <p:attrName>ppt_x</p:attrName>
                                        </p:attrNameLst>
                                      </p:cBhvr>
                                      <p:tavLst>
                                        <p:tav tm="0">
                                          <p:val>
                                            <p:strVal val="#ppt_x"/>
                                          </p:val>
                                        </p:tav>
                                        <p:tav tm="100000">
                                          <p:val>
                                            <p:strVal val="#ppt_x"/>
                                          </p:val>
                                        </p:tav>
                                      </p:tavLst>
                                    </p:anim>
                                    <p:anim calcmode="lin" valueType="num">
                                      <p:cBhvr additive="base">
                                        <p:cTn id="14" dur="2000" fill="hold"/>
                                        <p:tgtEl>
                                          <p:spTgt spid="706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7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spaceball"/>
          <p:cNvPicPr>
            <a:picLocks noChangeAspect="1" noChangeArrowheads="1"/>
          </p:cNvPicPr>
          <p:nvPr/>
        </p:nvPicPr>
        <p:blipFill>
          <a:blip r:embed="rId3"/>
          <a:srcRect/>
          <a:stretch>
            <a:fillRect/>
          </a:stretch>
        </p:blipFill>
        <p:spPr bwMode="auto">
          <a:xfrm>
            <a:off x="2190750" y="1643063"/>
            <a:ext cx="4762500" cy="3571875"/>
          </a:xfrm>
          <a:prstGeom prst="rect">
            <a:avLst/>
          </a:prstGeom>
          <a:noFill/>
        </p:spPr>
      </p:pic>
      <p:pic>
        <p:nvPicPr>
          <p:cNvPr id="12291" name="Picture 3" descr="373125819_0c7d12f698"/>
          <p:cNvPicPr>
            <a:picLocks noChangeAspect="1" noChangeArrowheads="1"/>
          </p:cNvPicPr>
          <p:nvPr/>
        </p:nvPicPr>
        <p:blipFill>
          <a:blip r:embed="rId4"/>
          <a:srcRect/>
          <a:stretch>
            <a:fillRect/>
          </a:stretch>
        </p:blipFill>
        <p:spPr bwMode="auto">
          <a:xfrm>
            <a:off x="1692275" y="549275"/>
            <a:ext cx="5761038" cy="4321175"/>
          </a:xfrm>
          <a:prstGeom prst="rect">
            <a:avLst/>
          </a:prstGeom>
          <a:noFill/>
          <a:ln w="19050" cap="rnd">
            <a:solidFill>
              <a:srgbClr val="FF9900"/>
            </a:solidFill>
            <a:prstDash val="sysDot"/>
            <a:miter lim="800000"/>
            <a:headEnd/>
            <a:tailEnd/>
          </a:ln>
        </p:spPr>
      </p:pic>
      <p:sp>
        <p:nvSpPr>
          <p:cNvPr id="12293" name="Rectangle 5"/>
          <p:cNvSpPr>
            <a:spLocks noChangeArrowheads="1"/>
          </p:cNvSpPr>
          <p:nvPr/>
        </p:nvSpPr>
        <p:spPr bwMode="auto">
          <a:xfrm>
            <a:off x="971550" y="5267325"/>
            <a:ext cx="7200900" cy="1168400"/>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El éxito consiste en obtener lo que se desea. La felicidad, en disfrutar lo que se obtiene.</a:t>
            </a:r>
          </a:p>
          <a:p>
            <a:pPr algn="ctr" eaLnBrk="0" hangingPunct="0"/>
            <a:r>
              <a:rPr lang="es-ES" sz="2400">
                <a:solidFill>
                  <a:srgbClr val="FF9900"/>
                </a:solidFill>
                <a:latin typeface="Lucida Blackletter" pitchFamily="2" charset="0"/>
              </a:rPr>
              <a:t>  </a:t>
            </a:r>
            <a:r>
              <a:rPr lang="es-ES" sz="2000" i="1">
                <a:solidFill>
                  <a:srgbClr val="FF9900"/>
                </a:solidFill>
                <a:latin typeface="Lucida Blackletter" pitchFamily="2" charset="0"/>
              </a:rPr>
              <a:t>Ralph Waldo Emerson (1803-1882)</a:t>
            </a:r>
          </a:p>
        </p:txBody>
      </p:sp>
      <p:grpSp>
        <p:nvGrpSpPr>
          <p:cNvPr id="12305" name="Group 17"/>
          <p:cNvGrpSpPr>
            <a:grpSpLocks/>
          </p:cNvGrpSpPr>
          <p:nvPr/>
        </p:nvGrpSpPr>
        <p:grpSpPr bwMode="auto">
          <a:xfrm>
            <a:off x="250825" y="0"/>
            <a:ext cx="792163" cy="6858000"/>
            <a:chOff x="158" y="0"/>
            <a:chExt cx="499" cy="4320"/>
          </a:xfrm>
        </p:grpSpPr>
        <p:grpSp>
          <p:nvGrpSpPr>
            <p:cNvPr id="12297" name="Group 9"/>
            <p:cNvGrpSpPr>
              <a:grpSpLocks/>
            </p:cNvGrpSpPr>
            <p:nvPr/>
          </p:nvGrpSpPr>
          <p:grpSpPr bwMode="auto">
            <a:xfrm>
              <a:off x="158" y="0"/>
              <a:ext cx="499" cy="4320"/>
              <a:chOff x="158" y="0"/>
              <a:chExt cx="528" cy="4717"/>
            </a:xfrm>
          </p:grpSpPr>
          <p:pic>
            <p:nvPicPr>
              <p:cNvPr id="12295" name="Picture 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12296" name="Picture 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12301"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12302"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12306" name="Group 18"/>
          <p:cNvGrpSpPr>
            <a:grpSpLocks/>
          </p:cNvGrpSpPr>
          <p:nvPr/>
        </p:nvGrpSpPr>
        <p:grpSpPr bwMode="auto">
          <a:xfrm>
            <a:off x="8101013" y="0"/>
            <a:ext cx="792162" cy="6858000"/>
            <a:chOff x="5103" y="0"/>
            <a:chExt cx="499" cy="4320"/>
          </a:xfrm>
        </p:grpSpPr>
        <p:grpSp>
          <p:nvGrpSpPr>
            <p:cNvPr id="12298" name="Group 10"/>
            <p:cNvGrpSpPr>
              <a:grpSpLocks/>
            </p:cNvGrpSpPr>
            <p:nvPr/>
          </p:nvGrpSpPr>
          <p:grpSpPr bwMode="auto">
            <a:xfrm>
              <a:off x="5103" y="0"/>
              <a:ext cx="499" cy="4320"/>
              <a:chOff x="158" y="0"/>
              <a:chExt cx="528" cy="4717"/>
            </a:xfrm>
          </p:grpSpPr>
          <p:pic>
            <p:nvPicPr>
              <p:cNvPr id="12299"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12300"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12303" name="Picture 15"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12304" name="Picture 16"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19547">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p:cTn id="7" dur="5000" fill="hold"/>
                                        <p:tgtEl>
                                          <p:spTgt spid="12291"/>
                                        </p:tgtEl>
                                        <p:attrNameLst>
                                          <p:attrName>ppt_w</p:attrName>
                                        </p:attrNameLst>
                                      </p:cBhvr>
                                      <p:tavLst>
                                        <p:tav tm="0">
                                          <p:val>
                                            <p:fltVal val="0"/>
                                          </p:val>
                                        </p:tav>
                                        <p:tav tm="100000">
                                          <p:val>
                                            <p:strVal val="#ppt_w"/>
                                          </p:val>
                                        </p:tav>
                                      </p:tavLst>
                                    </p:anim>
                                    <p:anim calcmode="lin" valueType="num">
                                      <p:cBhvr>
                                        <p:cTn id="8" dur="5000" fill="hold"/>
                                        <p:tgtEl>
                                          <p:spTgt spid="12291"/>
                                        </p:tgtEl>
                                        <p:attrNameLst>
                                          <p:attrName>ppt_h</p:attrName>
                                        </p:attrNameLst>
                                      </p:cBhvr>
                                      <p:tavLst>
                                        <p:tav tm="0">
                                          <p:val>
                                            <p:fltVal val="0"/>
                                          </p:val>
                                        </p:tav>
                                        <p:tav tm="100000">
                                          <p:val>
                                            <p:strVal val="#ppt_h"/>
                                          </p:val>
                                        </p:tav>
                                      </p:tavLst>
                                    </p:anim>
                                    <p:animEffect transition="in" filter="fade">
                                      <p:cBhvr>
                                        <p:cTn id="9" dur="5000"/>
                                        <p:tgtEl>
                                          <p:spTgt spid="12291"/>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2293"/>
                                        </p:tgtEl>
                                        <p:attrNameLst>
                                          <p:attrName>style.visibility</p:attrName>
                                        </p:attrNameLst>
                                      </p:cBhvr>
                                      <p:to>
                                        <p:strVal val="visible"/>
                                      </p:to>
                                    </p:set>
                                    <p:anim calcmode="lin" valueType="num">
                                      <p:cBhvr additive="base">
                                        <p:cTn id="13" dur="1000" fill="hold"/>
                                        <p:tgtEl>
                                          <p:spTgt spid="12293"/>
                                        </p:tgtEl>
                                        <p:attrNameLst>
                                          <p:attrName>ppt_x</p:attrName>
                                        </p:attrNameLst>
                                      </p:cBhvr>
                                      <p:tavLst>
                                        <p:tav tm="0">
                                          <p:val>
                                            <p:strVal val="#ppt_x"/>
                                          </p:val>
                                        </p:tav>
                                        <p:tav tm="100000">
                                          <p:val>
                                            <p:strVal val="#ppt_x"/>
                                          </p:val>
                                        </p:tav>
                                      </p:tavLst>
                                    </p:anim>
                                    <p:anim calcmode="lin" valueType="num">
                                      <p:cBhvr additive="base">
                                        <p:cTn id="14" dur="1000" fill="hold"/>
                                        <p:tgtEl>
                                          <p:spTgt spid="122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spaceball"/>
          <p:cNvPicPr>
            <a:picLocks noChangeAspect="1" noChangeArrowheads="1"/>
          </p:cNvPicPr>
          <p:nvPr/>
        </p:nvPicPr>
        <p:blipFill>
          <a:blip r:embed="rId3"/>
          <a:srcRect/>
          <a:stretch>
            <a:fillRect/>
          </a:stretch>
        </p:blipFill>
        <p:spPr bwMode="auto">
          <a:xfrm>
            <a:off x="2190750" y="1838325"/>
            <a:ext cx="4762500" cy="3181350"/>
          </a:xfrm>
          <a:prstGeom prst="rect">
            <a:avLst/>
          </a:prstGeom>
          <a:noFill/>
        </p:spPr>
      </p:pic>
      <p:pic>
        <p:nvPicPr>
          <p:cNvPr id="13317" name="Picture 5" descr="397258580_c3e6e2b170"/>
          <p:cNvPicPr>
            <a:picLocks noChangeAspect="1" noChangeArrowheads="1"/>
          </p:cNvPicPr>
          <p:nvPr/>
        </p:nvPicPr>
        <p:blipFill>
          <a:blip r:embed="rId4"/>
          <a:srcRect/>
          <a:stretch>
            <a:fillRect/>
          </a:stretch>
        </p:blipFill>
        <p:spPr bwMode="auto">
          <a:xfrm>
            <a:off x="1692275" y="260350"/>
            <a:ext cx="5759450" cy="4321175"/>
          </a:xfrm>
          <a:prstGeom prst="rect">
            <a:avLst/>
          </a:prstGeom>
          <a:noFill/>
          <a:ln w="19050" cap="rnd">
            <a:solidFill>
              <a:srgbClr val="FF9900"/>
            </a:solidFill>
            <a:prstDash val="sysDot"/>
            <a:miter lim="800000"/>
            <a:headEnd/>
            <a:tailEnd/>
          </a:ln>
        </p:spPr>
      </p:pic>
      <p:sp>
        <p:nvSpPr>
          <p:cNvPr id="13319" name="Rectangle 7"/>
          <p:cNvSpPr>
            <a:spLocks noChangeArrowheads="1"/>
          </p:cNvSpPr>
          <p:nvPr/>
        </p:nvSpPr>
        <p:spPr bwMode="auto">
          <a:xfrm>
            <a:off x="971550" y="4881563"/>
            <a:ext cx="7200900" cy="1717675"/>
          </a:xfrm>
          <a:prstGeom prst="rect">
            <a:avLst/>
          </a:prstGeom>
          <a:noFill/>
          <a:ln w="9525">
            <a:noFill/>
            <a:miter lim="800000"/>
            <a:headEnd/>
            <a:tailEnd/>
          </a:ln>
          <a:effectLst/>
        </p:spPr>
        <p:txBody>
          <a:bodyPr lIns="71415" tIns="36501" rIns="0" bIns="36501" anchor="ctr">
            <a:spAutoFit/>
          </a:bodyPr>
          <a:lstStyle/>
          <a:p>
            <a:pPr algn="ctr" eaLnBrk="0" hangingPunct="0"/>
            <a:r>
              <a:rPr lang="es-ES" sz="2200">
                <a:solidFill>
                  <a:srgbClr val="FF9900"/>
                </a:solidFill>
                <a:latin typeface="Lucida Blackletter" pitchFamily="2" charset="0"/>
              </a:rPr>
              <a:t>Para lograr el éxito, mantenga un aspecto bronceado, viva en un edificio elegante, aunque sea en el sótano, déjese ver en los restaurantes de moda, aunque sólo se tome una copa, y si pide prestado, pida mucho.</a:t>
            </a:r>
          </a:p>
          <a:p>
            <a:pPr algn="ctr" eaLnBrk="0" hangingPunct="0"/>
            <a:r>
              <a:rPr lang="es-ES" sz="2000" i="1">
                <a:solidFill>
                  <a:srgbClr val="FF9900"/>
                </a:solidFill>
                <a:latin typeface="Lucida Blackletter" pitchFamily="2" charset="0"/>
              </a:rPr>
              <a:t>Aristóteles Onassis   (1906-1975)</a:t>
            </a:r>
          </a:p>
        </p:txBody>
      </p:sp>
      <p:grpSp>
        <p:nvGrpSpPr>
          <p:cNvPr id="13321" name="Group 9"/>
          <p:cNvGrpSpPr>
            <a:grpSpLocks/>
          </p:cNvGrpSpPr>
          <p:nvPr/>
        </p:nvGrpSpPr>
        <p:grpSpPr bwMode="auto">
          <a:xfrm>
            <a:off x="250825" y="0"/>
            <a:ext cx="792163" cy="6858000"/>
            <a:chOff x="158" y="0"/>
            <a:chExt cx="499" cy="4320"/>
          </a:xfrm>
        </p:grpSpPr>
        <p:grpSp>
          <p:nvGrpSpPr>
            <p:cNvPr id="13322" name="Group 10"/>
            <p:cNvGrpSpPr>
              <a:grpSpLocks/>
            </p:cNvGrpSpPr>
            <p:nvPr/>
          </p:nvGrpSpPr>
          <p:grpSpPr bwMode="auto">
            <a:xfrm>
              <a:off x="158" y="0"/>
              <a:ext cx="499" cy="4320"/>
              <a:chOff x="158" y="0"/>
              <a:chExt cx="528" cy="4717"/>
            </a:xfrm>
          </p:grpSpPr>
          <p:pic>
            <p:nvPicPr>
              <p:cNvPr id="13323"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13324"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13325"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13326"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13327" name="Group 15"/>
          <p:cNvGrpSpPr>
            <a:grpSpLocks/>
          </p:cNvGrpSpPr>
          <p:nvPr/>
        </p:nvGrpSpPr>
        <p:grpSpPr bwMode="auto">
          <a:xfrm>
            <a:off x="8101013" y="0"/>
            <a:ext cx="792162" cy="6858000"/>
            <a:chOff x="5103" y="0"/>
            <a:chExt cx="499" cy="4320"/>
          </a:xfrm>
        </p:grpSpPr>
        <p:grpSp>
          <p:nvGrpSpPr>
            <p:cNvPr id="13328" name="Group 16"/>
            <p:cNvGrpSpPr>
              <a:grpSpLocks/>
            </p:cNvGrpSpPr>
            <p:nvPr/>
          </p:nvGrpSpPr>
          <p:grpSpPr bwMode="auto">
            <a:xfrm>
              <a:off x="5103" y="0"/>
              <a:ext cx="499" cy="4320"/>
              <a:chOff x="158" y="0"/>
              <a:chExt cx="528" cy="4717"/>
            </a:xfrm>
          </p:grpSpPr>
          <p:pic>
            <p:nvPicPr>
              <p:cNvPr id="13329"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13330"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13331"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13332"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3086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5000" fill="hold"/>
                                        <p:tgtEl>
                                          <p:spTgt spid="13317"/>
                                        </p:tgtEl>
                                        <p:attrNameLst>
                                          <p:attrName>ppt_w</p:attrName>
                                        </p:attrNameLst>
                                      </p:cBhvr>
                                      <p:tavLst>
                                        <p:tav tm="0">
                                          <p:val>
                                            <p:fltVal val="0"/>
                                          </p:val>
                                        </p:tav>
                                        <p:tav tm="100000">
                                          <p:val>
                                            <p:strVal val="#ppt_w"/>
                                          </p:val>
                                        </p:tav>
                                      </p:tavLst>
                                    </p:anim>
                                    <p:anim calcmode="lin" valueType="num">
                                      <p:cBhvr>
                                        <p:cTn id="8" dur="5000" fill="hold"/>
                                        <p:tgtEl>
                                          <p:spTgt spid="13317"/>
                                        </p:tgtEl>
                                        <p:attrNameLst>
                                          <p:attrName>ppt_h</p:attrName>
                                        </p:attrNameLst>
                                      </p:cBhvr>
                                      <p:tavLst>
                                        <p:tav tm="0">
                                          <p:val>
                                            <p:fltVal val="0"/>
                                          </p:val>
                                        </p:tav>
                                        <p:tav tm="100000">
                                          <p:val>
                                            <p:strVal val="#ppt_h"/>
                                          </p:val>
                                        </p:tav>
                                      </p:tavLst>
                                    </p:anim>
                                    <p:animEffect transition="in" filter="fade">
                                      <p:cBhvr>
                                        <p:cTn id="9" dur="5000"/>
                                        <p:tgtEl>
                                          <p:spTgt spid="13317"/>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3319"/>
                                        </p:tgtEl>
                                        <p:attrNameLst>
                                          <p:attrName>style.visibility</p:attrName>
                                        </p:attrNameLst>
                                      </p:cBhvr>
                                      <p:to>
                                        <p:strVal val="visible"/>
                                      </p:to>
                                    </p:set>
                                    <p:anim calcmode="lin" valueType="num">
                                      <p:cBhvr additive="base">
                                        <p:cTn id="13" dur="1000" fill="hold"/>
                                        <p:tgtEl>
                                          <p:spTgt spid="13319"/>
                                        </p:tgtEl>
                                        <p:attrNameLst>
                                          <p:attrName>ppt_x</p:attrName>
                                        </p:attrNameLst>
                                      </p:cBhvr>
                                      <p:tavLst>
                                        <p:tav tm="0">
                                          <p:val>
                                            <p:strVal val="#ppt_x"/>
                                          </p:val>
                                        </p:tav>
                                        <p:tav tm="100000">
                                          <p:val>
                                            <p:strVal val="#ppt_x"/>
                                          </p:val>
                                        </p:tav>
                                      </p:tavLst>
                                    </p:anim>
                                    <p:anim calcmode="lin" valueType="num">
                                      <p:cBhvr additive="base">
                                        <p:cTn id="14" dur="1000" fill="hold"/>
                                        <p:tgtEl>
                                          <p:spTgt spid="133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descr="248259097_5b926d84bc"/>
          <p:cNvPicPr>
            <a:picLocks noChangeAspect="1" noChangeArrowheads="1"/>
          </p:cNvPicPr>
          <p:nvPr/>
        </p:nvPicPr>
        <p:blipFill>
          <a:blip r:embed="rId3"/>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15366" name="Rectangle 6"/>
          <p:cNvSpPr>
            <a:spLocks noChangeArrowheads="1"/>
          </p:cNvSpPr>
          <p:nvPr/>
        </p:nvSpPr>
        <p:spPr bwMode="auto">
          <a:xfrm>
            <a:off x="971550" y="5297488"/>
            <a:ext cx="7200900"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El éxito es aprender a ir de fracaso en fracaso sin desesperarse.</a:t>
            </a:r>
          </a:p>
          <a:p>
            <a:pPr algn="ctr" eaLnBrk="0" hangingPunct="0"/>
            <a:r>
              <a:rPr lang="es-ES" sz="2000" i="1">
                <a:solidFill>
                  <a:srgbClr val="FF9900"/>
                </a:solidFill>
                <a:latin typeface="Lucida Blackletter" pitchFamily="2" charset="0"/>
              </a:rPr>
              <a:t>  Winston Churchill (1874-1965)</a:t>
            </a:r>
          </a:p>
        </p:txBody>
      </p:sp>
      <p:pic>
        <p:nvPicPr>
          <p:cNvPr id="15367" name="Picture 7" descr="Enviar frase">
            <a:hlinkClick r:id="rId4" tooltip="Enviar frase"/>
          </p:cNvPr>
          <p:cNvPicPr>
            <a:picLocks noChangeAspect="1" noChangeArrowheads="1"/>
          </p:cNvPicPr>
          <p:nvPr/>
        </p:nvPicPr>
        <p:blipFill>
          <a:blip r:embed="rId5"/>
          <a:srcRect/>
          <a:stretch>
            <a:fillRect/>
          </a:stretch>
        </p:blipFill>
        <p:spPr bwMode="auto">
          <a:xfrm>
            <a:off x="-3332163" y="3489325"/>
            <a:ext cx="152400" cy="152400"/>
          </a:xfrm>
          <a:prstGeom prst="rect">
            <a:avLst/>
          </a:prstGeom>
          <a:noFill/>
        </p:spPr>
      </p:pic>
      <p:grpSp>
        <p:nvGrpSpPr>
          <p:cNvPr id="15368" name="Group 8"/>
          <p:cNvGrpSpPr>
            <a:grpSpLocks/>
          </p:cNvGrpSpPr>
          <p:nvPr/>
        </p:nvGrpSpPr>
        <p:grpSpPr bwMode="auto">
          <a:xfrm>
            <a:off x="250825" y="0"/>
            <a:ext cx="792163" cy="6858000"/>
            <a:chOff x="158" y="0"/>
            <a:chExt cx="499" cy="4320"/>
          </a:xfrm>
        </p:grpSpPr>
        <p:grpSp>
          <p:nvGrpSpPr>
            <p:cNvPr id="15369" name="Group 9"/>
            <p:cNvGrpSpPr>
              <a:grpSpLocks/>
            </p:cNvGrpSpPr>
            <p:nvPr/>
          </p:nvGrpSpPr>
          <p:grpSpPr bwMode="auto">
            <a:xfrm>
              <a:off x="158" y="0"/>
              <a:ext cx="499" cy="4320"/>
              <a:chOff x="158" y="0"/>
              <a:chExt cx="528" cy="4717"/>
            </a:xfrm>
          </p:grpSpPr>
          <p:pic>
            <p:nvPicPr>
              <p:cNvPr id="15370" name="Picture 10"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15371" name="Picture 11"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15372" name="Picture 12" descr="?ui=1&amp;attid=0"/>
            <p:cNvPicPr>
              <a:picLocks noChangeAspect="1" noChangeArrowheads="1" noCrop="1"/>
            </p:cNvPicPr>
            <p:nvPr/>
          </p:nvPicPr>
          <p:blipFill>
            <a:blip r:embed="rId7"/>
            <a:srcRect/>
            <a:stretch>
              <a:fillRect/>
            </a:stretch>
          </p:blipFill>
          <p:spPr bwMode="auto">
            <a:xfrm rot="5400000">
              <a:off x="256" y="1019"/>
              <a:ext cx="288" cy="120"/>
            </a:xfrm>
            <a:prstGeom prst="rect">
              <a:avLst/>
            </a:prstGeom>
            <a:noFill/>
          </p:spPr>
        </p:pic>
        <p:pic>
          <p:nvPicPr>
            <p:cNvPr id="15373" name="Picture 13" descr="?ui=1&amp;attid=0"/>
            <p:cNvPicPr>
              <a:picLocks noChangeAspect="1" noChangeArrowheads="1" noCrop="1"/>
            </p:cNvPicPr>
            <p:nvPr/>
          </p:nvPicPr>
          <p:blipFill>
            <a:blip r:embed="rId7"/>
            <a:srcRect/>
            <a:stretch>
              <a:fillRect/>
            </a:stretch>
          </p:blipFill>
          <p:spPr bwMode="auto">
            <a:xfrm rot="5400000">
              <a:off x="256" y="3151"/>
              <a:ext cx="288" cy="120"/>
            </a:xfrm>
            <a:prstGeom prst="rect">
              <a:avLst/>
            </a:prstGeom>
            <a:noFill/>
          </p:spPr>
        </p:pic>
      </p:grpSp>
      <p:grpSp>
        <p:nvGrpSpPr>
          <p:cNvPr id="15374" name="Group 14"/>
          <p:cNvGrpSpPr>
            <a:grpSpLocks/>
          </p:cNvGrpSpPr>
          <p:nvPr/>
        </p:nvGrpSpPr>
        <p:grpSpPr bwMode="auto">
          <a:xfrm>
            <a:off x="8101013" y="0"/>
            <a:ext cx="792162" cy="6858000"/>
            <a:chOff x="5103" y="0"/>
            <a:chExt cx="499" cy="4320"/>
          </a:xfrm>
        </p:grpSpPr>
        <p:grpSp>
          <p:nvGrpSpPr>
            <p:cNvPr id="15375" name="Group 15"/>
            <p:cNvGrpSpPr>
              <a:grpSpLocks/>
            </p:cNvGrpSpPr>
            <p:nvPr/>
          </p:nvGrpSpPr>
          <p:grpSpPr bwMode="auto">
            <a:xfrm>
              <a:off x="5103" y="0"/>
              <a:ext cx="499" cy="4320"/>
              <a:chOff x="158" y="0"/>
              <a:chExt cx="528" cy="4717"/>
            </a:xfrm>
          </p:grpSpPr>
          <p:pic>
            <p:nvPicPr>
              <p:cNvPr id="15376" name="Picture 16"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15377" name="Picture 17"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15378" name="Picture 18" descr="?ui=1&amp;attid=0"/>
            <p:cNvPicPr>
              <a:picLocks noChangeAspect="1" noChangeArrowheads="1" noCrop="1"/>
            </p:cNvPicPr>
            <p:nvPr/>
          </p:nvPicPr>
          <p:blipFill>
            <a:blip r:embed="rId7"/>
            <a:srcRect/>
            <a:stretch>
              <a:fillRect/>
            </a:stretch>
          </p:blipFill>
          <p:spPr bwMode="auto">
            <a:xfrm rot="5400000">
              <a:off x="5200" y="974"/>
              <a:ext cx="288" cy="120"/>
            </a:xfrm>
            <a:prstGeom prst="rect">
              <a:avLst/>
            </a:prstGeom>
            <a:noFill/>
          </p:spPr>
        </p:pic>
        <p:pic>
          <p:nvPicPr>
            <p:cNvPr id="15379" name="Picture 19" descr="?ui=1&amp;attid=0"/>
            <p:cNvPicPr>
              <a:picLocks noChangeAspect="1" noChangeArrowheads="1" noCrop="1"/>
            </p:cNvPicPr>
            <p:nvPr/>
          </p:nvPicPr>
          <p:blipFill>
            <a:blip r:embed="rId7"/>
            <a:srcRect/>
            <a:stretch>
              <a:fillRect/>
            </a:stretch>
          </p:blipFill>
          <p:spPr bwMode="auto">
            <a:xfrm rot="5400000">
              <a:off x="5200" y="3151"/>
              <a:ext cx="288" cy="120"/>
            </a:xfrm>
            <a:prstGeom prst="rect">
              <a:avLst/>
            </a:prstGeom>
            <a:noFill/>
          </p:spPr>
        </p:pic>
      </p:grpSp>
    </p:spTree>
  </p:cSld>
  <p:clrMapOvr>
    <a:masterClrMapping/>
  </p:clrMapOvr>
  <p:transition spd="slow" advClick="0" advTm="19266">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5365"/>
                                        </p:tgtEl>
                                        <p:attrNameLst>
                                          <p:attrName>style.visibility</p:attrName>
                                        </p:attrNameLst>
                                      </p:cBhvr>
                                      <p:to>
                                        <p:strVal val="visible"/>
                                      </p:to>
                                    </p:set>
                                    <p:anim calcmode="lin" valueType="num">
                                      <p:cBhvr>
                                        <p:cTn id="7" dur="5000" fill="hold"/>
                                        <p:tgtEl>
                                          <p:spTgt spid="15365"/>
                                        </p:tgtEl>
                                        <p:attrNameLst>
                                          <p:attrName>ppt_w</p:attrName>
                                        </p:attrNameLst>
                                      </p:cBhvr>
                                      <p:tavLst>
                                        <p:tav tm="0">
                                          <p:val>
                                            <p:fltVal val="0"/>
                                          </p:val>
                                        </p:tav>
                                        <p:tav tm="100000">
                                          <p:val>
                                            <p:strVal val="#ppt_w"/>
                                          </p:val>
                                        </p:tav>
                                      </p:tavLst>
                                    </p:anim>
                                    <p:anim calcmode="lin" valueType="num">
                                      <p:cBhvr>
                                        <p:cTn id="8" dur="5000" fill="hold"/>
                                        <p:tgtEl>
                                          <p:spTgt spid="15365"/>
                                        </p:tgtEl>
                                        <p:attrNameLst>
                                          <p:attrName>ppt_h</p:attrName>
                                        </p:attrNameLst>
                                      </p:cBhvr>
                                      <p:tavLst>
                                        <p:tav tm="0">
                                          <p:val>
                                            <p:fltVal val="0"/>
                                          </p:val>
                                        </p:tav>
                                        <p:tav tm="100000">
                                          <p:val>
                                            <p:strVal val="#ppt_h"/>
                                          </p:val>
                                        </p:tav>
                                      </p:tavLst>
                                    </p:anim>
                                    <p:animEffect transition="in" filter="fade">
                                      <p:cBhvr>
                                        <p:cTn id="9" dur="5000"/>
                                        <p:tgtEl>
                                          <p:spTgt spid="15365"/>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5366"/>
                                        </p:tgtEl>
                                        <p:attrNameLst>
                                          <p:attrName>style.visibility</p:attrName>
                                        </p:attrNameLst>
                                      </p:cBhvr>
                                      <p:to>
                                        <p:strVal val="visible"/>
                                      </p:to>
                                    </p:set>
                                    <p:anim calcmode="lin" valueType="num">
                                      <p:cBhvr additive="base">
                                        <p:cTn id="13" dur="1000" fill="hold"/>
                                        <p:tgtEl>
                                          <p:spTgt spid="15366"/>
                                        </p:tgtEl>
                                        <p:attrNameLst>
                                          <p:attrName>ppt_x</p:attrName>
                                        </p:attrNameLst>
                                      </p:cBhvr>
                                      <p:tavLst>
                                        <p:tav tm="0">
                                          <p:val>
                                            <p:strVal val="#ppt_x"/>
                                          </p:val>
                                        </p:tav>
                                        <p:tav tm="100000">
                                          <p:val>
                                            <p:strVal val="#ppt_x"/>
                                          </p:val>
                                        </p:tav>
                                      </p:tavLst>
                                    </p:anim>
                                    <p:anim calcmode="lin" valueType="num">
                                      <p:cBhvr additive="base">
                                        <p:cTn id="14" dur="1000" fill="hold"/>
                                        <p:tgtEl>
                                          <p:spTgt spid="153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3" name="Picture 5" descr="249020416_3479d0db2e"/>
          <p:cNvPicPr>
            <a:picLocks noChangeAspect="1" noChangeArrowheads="1"/>
          </p:cNvPicPr>
          <p:nvPr/>
        </p:nvPicPr>
        <p:blipFill>
          <a:blip r:embed="rId3"/>
          <a:srcRect/>
          <a:stretch>
            <a:fillRect/>
          </a:stretch>
        </p:blipFill>
        <p:spPr bwMode="auto">
          <a:xfrm>
            <a:off x="1692275" y="549275"/>
            <a:ext cx="5759450" cy="4248150"/>
          </a:xfrm>
          <a:prstGeom prst="rect">
            <a:avLst/>
          </a:prstGeom>
          <a:noFill/>
          <a:ln w="19050" cap="rnd">
            <a:solidFill>
              <a:srgbClr val="FF9900"/>
            </a:solidFill>
            <a:prstDash val="sysDot"/>
            <a:miter lim="800000"/>
            <a:headEnd/>
            <a:tailEnd/>
          </a:ln>
        </p:spPr>
      </p:pic>
      <p:sp>
        <p:nvSpPr>
          <p:cNvPr id="17414" name="Rectangle 6"/>
          <p:cNvSpPr>
            <a:spLocks noChangeArrowheads="1"/>
          </p:cNvSpPr>
          <p:nvPr/>
        </p:nvSpPr>
        <p:spPr bwMode="auto">
          <a:xfrm>
            <a:off x="971550" y="5043488"/>
            <a:ext cx="7200900" cy="1473200"/>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El éxito no se logra sólo con cualidades especiales. Es sobre todo un trabajo de constancia, de método y de organización.</a:t>
            </a:r>
          </a:p>
          <a:p>
            <a:pPr algn="ctr" eaLnBrk="0" hangingPunct="0"/>
            <a:r>
              <a:rPr lang="es-ES" sz="2000" i="1">
                <a:solidFill>
                  <a:srgbClr val="FF9900"/>
                </a:solidFill>
                <a:latin typeface="Lucida Blackletter" pitchFamily="2" charset="0"/>
              </a:rPr>
              <a:t>J. P. Sergent</a:t>
            </a:r>
          </a:p>
        </p:txBody>
      </p:sp>
      <p:pic>
        <p:nvPicPr>
          <p:cNvPr id="17415" name="Picture 7" descr="Enviar frase">
            <a:hlinkClick r:id="rId4" tooltip="Enviar frase"/>
          </p:cNvPr>
          <p:cNvPicPr>
            <a:picLocks noChangeAspect="1" noChangeArrowheads="1"/>
          </p:cNvPicPr>
          <p:nvPr/>
        </p:nvPicPr>
        <p:blipFill>
          <a:blip r:embed="rId5"/>
          <a:srcRect/>
          <a:stretch>
            <a:fillRect/>
          </a:stretch>
        </p:blipFill>
        <p:spPr bwMode="auto">
          <a:xfrm>
            <a:off x="-3908425" y="3824288"/>
            <a:ext cx="152400" cy="152400"/>
          </a:xfrm>
          <a:prstGeom prst="rect">
            <a:avLst/>
          </a:prstGeom>
          <a:noFill/>
        </p:spPr>
      </p:pic>
      <p:grpSp>
        <p:nvGrpSpPr>
          <p:cNvPr id="17416" name="Group 8"/>
          <p:cNvGrpSpPr>
            <a:grpSpLocks/>
          </p:cNvGrpSpPr>
          <p:nvPr/>
        </p:nvGrpSpPr>
        <p:grpSpPr bwMode="auto">
          <a:xfrm>
            <a:off x="250825" y="0"/>
            <a:ext cx="792163" cy="6858000"/>
            <a:chOff x="158" y="0"/>
            <a:chExt cx="499" cy="4320"/>
          </a:xfrm>
        </p:grpSpPr>
        <p:grpSp>
          <p:nvGrpSpPr>
            <p:cNvPr id="17417" name="Group 9"/>
            <p:cNvGrpSpPr>
              <a:grpSpLocks/>
            </p:cNvGrpSpPr>
            <p:nvPr/>
          </p:nvGrpSpPr>
          <p:grpSpPr bwMode="auto">
            <a:xfrm>
              <a:off x="158" y="0"/>
              <a:ext cx="499" cy="4320"/>
              <a:chOff x="158" y="0"/>
              <a:chExt cx="528" cy="4717"/>
            </a:xfrm>
          </p:grpSpPr>
          <p:pic>
            <p:nvPicPr>
              <p:cNvPr id="17418" name="Picture 10"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17419" name="Picture 11"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17420" name="Picture 12" descr="?ui=1&amp;attid=0"/>
            <p:cNvPicPr>
              <a:picLocks noChangeAspect="1" noChangeArrowheads="1" noCrop="1"/>
            </p:cNvPicPr>
            <p:nvPr/>
          </p:nvPicPr>
          <p:blipFill>
            <a:blip r:embed="rId7"/>
            <a:srcRect/>
            <a:stretch>
              <a:fillRect/>
            </a:stretch>
          </p:blipFill>
          <p:spPr bwMode="auto">
            <a:xfrm rot="5400000">
              <a:off x="256" y="1019"/>
              <a:ext cx="288" cy="120"/>
            </a:xfrm>
            <a:prstGeom prst="rect">
              <a:avLst/>
            </a:prstGeom>
            <a:noFill/>
          </p:spPr>
        </p:pic>
        <p:pic>
          <p:nvPicPr>
            <p:cNvPr id="17421" name="Picture 13" descr="?ui=1&amp;attid=0"/>
            <p:cNvPicPr>
              <a:picLocks noChangeAspect="1" noChangeArrowheads="1" noCrop="1"/>
            </p:cNvPicPr>
            <p:nvPr/>
          </p:nvPicPr>
          <p:blipFill>
            <a:blip r:embed="rId7"/>
            <a:srcRect/>
            <a:stretch>
              <a:fillRect/>
            </a:stretch>
          </p:blipFill>
          <p:spPr bwMode="auto">
            <a:xfrm rot="5400000">
              <a:off x="256" y="3151"/>
              <a:ext cx="288" cy="120"/>
            </a:xfrm>
            <a:prstGeom prst="rect">
              <a:avLst/>
            </a:prstGeom>
            <a:noFill/>
          </p:spPr>
        </p:pic>
      </p:grpSp>
      <p:grpSp>
        <p:nvGrpSpPr>
          <p:cNvPr id="17422" name="Group 14"/>
          <p:cNvGrpSpPr>
            <a:grpSpLocks/>
          </p:cNvGrpSpPr>
          <p:nvPr/>
        </p:nvGrpSpPr>
        <p:grpSpPr bwMode="auto">
          <a:xfrm>
            <a:off x="8101013" y="0"/>
            <a:ext cx="792162" cy="6858000"/>
            <a:chOff x="5103" y="0"/>
            <a:chExt cx="499" cy="4320"/>
          </a:xfrm>
        </p:grpSpPr>
        <p:grpSp>
          <p:nvGrpSpPr>
            <p:cNvPr id="17423" name="Group 15"/>
            <p:cNvGrpSpPr>
              <a:grpSpLocks/>
            </p:cNvGrpSpPr>
            <p:nvPr/>
          </p:nvGrpSpPr>
          <p:grpSpPr bwMode="auto">
            <a:xfrm>
              <a:off x="5103" y="0"/>
              <a:ext cx="499" cy="4320"/>
              <a:chOff x="158" y="0"/>
              <a:chExt cx="528" cy="4717"/>
            </a:xfrm>
          </p:grpSpPr>
          <p:pic>
            <p:nvPicPr>
              <p:cNvPr id="17424" name="Picture 16"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17425" name="Picture 17"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17426" name="Picture 18" descr="?ui=1&amp;attid=0"/>
            <p:cNvPicPr>
              <a:picLocks noChangeAspect="1" noChangeArrowheads="1" noCrop="1"/>
            </p:cNvPicPr>
            <p:nvPr/>
          </p:nvPicPr>
          <p:blipFill>
            <a:blip r:embed="rId7"/>
            <a:srcRect/>
            <a:stretch>
              <a:fillRect/>
            </a:stretch>
          </p:blipFill>
          <p:spPr bwMode="auto">
            <a:xfrm rot="5400000">
              <a:off x="5200" y="974"/>
              <a:ext cx="288" cy="120"/>
            </a:xfrm>
            <a:prstGeom prst="rect">
              <a:avLst/>
            </a:prstGeom>
            <a:noFill/>
          </p:spPr>
        </p:pic>
        <p:pic>
          <p:nvPicPr>
            <p:cNvPr id="17427" name="Picture 19" descr="?ui=1&amp;attid=0"/>
            <p:cNvPicPr>
              <a:picLocks noChangeAspect="1" noChangeArrowheads="1" noCrop="1"/>
            </p:cNvPicPr>
            <p:nvPr/>
          </p:nvPicPr>
          <p:blipFill>
            <a:blip r:embed="rId7"/>
            <a:srcRect/>
            <a:stretch>
              <a:fillRect/>
            </a:stretch>
          </p:blipFill>
          <p:spPr bwMode="auto">
            <a:xfrm rot="5400000">
              <a:off x="5200" y="3151"/>
              <a:ext cx="288" cy="120"/>
            </a:xfrm>
            <a:prstGeom prst="rect">
              <a:avLst/>
            </a:prstGeom>
            <a:noFill/>
          </p:spPr>
        </p:pic>
      </p:grpSp>
    </p:spTree>
  </p:cSld>
  <p:clrMapOvr>
    <a:masterClrMapping/>
  </p:clrMapOvr>
  <p:transition spd="slow" advClick="0" advTm="21844">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p:cTn id="7" dur="5000" fill="hold"/>
                                        <p:tgtEl>
                                          <p:spTgt spid="17413"/>
                                        </p:tgtEl>
                                        <p:attrNameLst>
                                          <p:attrName>ppt_w</p:attrName>
                                        </p:attrNameLst>
                                      </p:cBhvr>
                                      <p:tavLst>
                                        <p:tav tm="0">
                                          <p:val>
                                            <p:fltVal val="0"/>
                                          </p:val>
                                        </p:tav>
                                        <p:tav tm="100000">
                                          <p:val>
                                            <p:strVal val="#ppt_w"/>
                                          </p:val>
                                        </p:tav>
                                      </p:tavLst>
                                    </p:anim>
                                    <p:anim calcmode="lin" valueType="num">
                                      <p:cBhvr>
                                        <p:cTn id="8" dur="5000" fill="hold"/>
                                        <p:tgtEl>
                                          <p:spTgt spid="17413"/>
                                        </p:tgtEl>
                                        <p:attrNameLst>
                                          <p:attrName>ppt_h</p:attrName>
                                        </p:attrNameLst>
                                      </p:cBhvr>
                                      <p:tavLst>
                                        <p:tav tm="0">
                                          <p:val>
                                            <p:fltVal val="0"/>
                                          </p:val>
                                        </p:tav>
                                        <p:tav tm="100000">
                                          <p:val>
                                            <p:strVal val="#ppt_h"/>
                                          </p:val>
                                        </p:tav>
                                      </p:tavLst>
                                    </p:anim>
                                    <p:animEffect transition="in" filter="fade">
                                      <p:cBhvr>
                                        <p:cTn id="9" dur="5000"/>
                                        <p:tgtEl>
                                          <p:spTgt spid="17413"/>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7414"/>
                                        </p:tgtEl>
                                        <p:attrNameLst>
                                          <p:attrName>style.visibility</p:attrName>
                                        </p:attrNameLst>
                                      </p:cBhvr>
                                      <p:to>
                                        <p:strVal val="visible"/>
                                      </p:to>
                                    </p:set>
                                    <p:anim calcmode="lin" valueType="num">
                                      <p:cBhvr additive="base">
                                        <p:cTn id="13" dur="1000" fill="hold"/>
                                        <p:tgtEl>
                                          <p:spTgt spid="17414"/>
                                        </p:tgtEl>
                                        <p:attrNameLst>
                                          <p:attrName>ppt_x</p:attrName>
                                        </p:attrNameLst>
                                      </p:cBhvr>
                                      <p:tavLst>
                                        <p:tav tm="0">
                                          <p:val>
                                            <p:strVal val="#ppt_x"/>
                                          </p:val>
                                        </p:tav>
                                        <p:tav tm="100000">
                                          <p:val>
                                            <p:strVal val="#ppt_x"/>
                                          </p:val>
                                        </p:tav>
                                      </p:tavLst>
                                    </p:anim>
                                    <p:anim calcmode="lin" valueType="num">
                                      <p:cBhvr additive="base">
                                        <p:cTn id="14" dur="1000" fill="hold"/>
                                        <p:tgtEl>
                                          <p:spTgt spid="174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6" descr="spaceball"/>
          <p:cNvPicPr>
            <a:picLocks noChangeAspect="1" noChangeArrowheads="1"/>
          </p:cNvPicPr>
          <p:nvPr/>
        </p:nvPicPr>
        <p:blipFill>
          <a:blip r:embed="rId3"/>
          <a:srcRect/>
          <a:stretch>
            <a:fillRect/>
          </a:stretch>
        </p:blipFill>
        <p:spPr bwMode="auto">
          <a:xfrm>
            <a:off x="2190750" y="1843088"/>
            <a:ext cx="4762500" cy="3171825"/>
          </a:xfrm>
          <a:prstGeom prst="rect">
            <a:avLst/>
          </a:prstGeom>
          <a:noFill/>
        </p:spPr>
      </p:pic>
      <p:pic>
        <p:nvPicPr>
          <p:cNvPr id="19461" name="Picture 5" descr="1964837817_9efe214f5e"/>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19463" name="Rectangle 7"/>
          <p:cNvSpPr>
            <a:spLocks noChangeArrowheads="1"/>
          </p:cNvSpPr>
          <p:nvPr/>
        </p:nvSpPr>
        <p:spPr bwMode="auto">
          <a:xfrm>
            <a:off x="971550" y="5226050"/>
            <a:ext cx="7200900"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Se alcanza el éxito convirtiendo cada paso en una meta y cada meta en un paso.</a:t>
            </a:r>
          </a:p>
          <a:p>
            <a:pPr algn="ctr" eaLnBrk="0" hangingPunct="0"/>
            <a:r>
              <a:rPr lang="es-ES" sz="2000" i="1">
                <a:solidFill>
                  <a:srgbClr val="FF9900"/>
                </a:solidFill>
                <a:latin typeface="Lucida Blackletter" pitchFamily="2" charset="0"/>
              </a:rPr>
              <a:t>C. C. Cortez </a:t>
            </a:r>
          </a:p>
        </p:txBody>
      </p:sp>
      <p:grpSp>
        <p:nvGrpSpPr>
          <p:cNvPr id="19465" name="Group 9"/>
          <p:cNvGrpSpPr>
            <a:grpSpLocks/>
          </p:cNvGrpSpPr>
          <p:nvPr/>
        </p:nvGrpSpPr>
        <p:grpSpPr bwMode="auto">
          <a:xfrm>
            <a:off x="250825" y="0"/>
            <a:ext cx="792163" cy="6858000"/>
            <a:chOff x="158" y="0"/>
            <a:chExt cx="499" cy="4320"/>
          </a:xfrm>
        </p:grpSpPr>
        <p:grpSp>
          <p:nvGrpSpPr>
            <p:cNvPr id="19466" name="Group 10"/>
            <p:cNvGrpSpPr>
              <a:grpSpLocks/>
            </p:cNvGrpSpPr>
            <p:nvPr/>
          </p:nvGrpSpPr>
          <p:grpSpPr bwMode="auto">
            <a:xfrm>
              <a:off x="158" y="0"/>
              <a:ext cx="499" cy="4320"/>
              <a:chOff x="158" y="0"/>
              <a:chExt cx="528" cy="4717"/>
            </a:xfrm>
          </p:grpSpPr>
          <p:pic>
            <p:nvPicPr>
              <p:cNvPr id="19467"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19468"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19469"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19470"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19471" name="Group 15"/>
          <p:cNvGrpSpPr>
            <a:grpSpLocks/>
          </p:cNvGrpSpPr>
          <p:nvPr/>
        </p:nvGrpSpPr>
        <p:grpSpPr bwMode="auto">
          <a:xfrm>
            <a:off x="8101013" y="0"/>
            <a:ext cx="792162" cy="6858000"/>
            <a:chOff x="5103" y="0"/>
            <a:chExt cx="499" cy="4320"/>
          </a:xfrm>
        </p:grpSpPr>
        <p:grpSp>
          <p:nvGrpSpPr>
            <p:cNvPr id="19472" name="Group 16"/>
            <p:cNvGrpSpPr>
              <a:grpSpLocks/>
            </p:cNvGrpSpPr>
            <p:nvPr/>
          </p:nvGrpSpPr>
          <p:grpSpPr bwMode="auto">
            <a:xfrm>
              <a:off x="5103" y="0"/>
              <a:ext cx="499" cy="4320"/>
              <a:chOff x="158" y="0"/>
              <a:chExt cx="528" cy="4717"/>
            </a:xfrm>
          </p:grpSpPr>
          <p:pic>
            <p:nvPicPr>
              <p:cNvPr id="19473"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19474"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19475"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19476"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18578">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9461"/>
                                        </p:tgtEl>
                                        <p:attrNameLst>
                                          <p:attrName>style.visibility</p:attrName>
                                        </p:attrNameLst>
                                      </p:cBhvr>
                                      <p:to>
                                        <p:strVal val="visible"/>
                                      </p:to>
                                    </p:set>
                                    <p:anim calcmode="lin" valueType="num">
                                      <p:cBhvr>
                                        <p:cTn id="7" dur="5000" fill="hold"/>
                                        <p:tgtEl>
                                          <p:spTgt spid="19461"/>
                                        </p:tgtEl>
                                        <p:attrNameLst>
                                          <p:attrName>ppt_w</p:attrName>
                                        </p:attrNameLst>
                                      </p:cBhvr>
                                      <p:tavLst>
                                        <p:tav tm="0">
                                          <p:val>
                                            <p:fltVal val="0"/>
                                          </p:val>
                                        </p:tav>
                                        <p:tav tm="100000">
                                          <p:val>
                                            <p:strVal val="#ppt_w"/>
                                          </p:val>
                                        </p:tav>
                                      </p:tavLst>
                                    </p:anim>
                                    <p:anim calcmode="lin" valueType="num">
                                      <p:cBhvr>
                                        <p:cTn id="8" dur="5000" fill="hold"/>
                                        <p:tgtEl>
                                          <p:spTgt spid="19461"/>
                                        </p:tgtEl>
                                        <p:attrNameLst>
                                          <p:attrName>ppt_h</p:attrName>
                                        </p:attrNameLst>
                                      </p:cBhvr>
                                      <p:tavLst>
                                        <p:tav tm="0">
                                          <p:val>
                                            <p:fltVal val="0"/>
                                          </p:val>
                                        </p:tav>
                                        <p:tav tm="100000">
                                          <p:val>
                                            <p:strVal val="#ppt_h"/>
                                          </p:val>
                                        </p:tav>
                                      </p:tavLst>
                                    </p:anim>
                                    <p:animEffect transition="in" filter="fade">
                                      <p:cBhvr>
                                        <p:cTn id="9" dur="5000"/>
                                        <p:tgtEl>
                                          <p:spTgt spid="19461"/>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19463"/>
                                        </p:tgtEl>
                                        <p:attrNameLst>
                                          <p:attrName>style.visibility</p:attrName>
                                        </p:attrNameLst>
                                      </p:cBhvr>
                                      <p:to>
                                        <p:strVal val="visible"/>
                                      </p:to>
                                    </p:set>
                                    <p:anim calcmode="lin" valueType="num">
                                      <p:cBhvr additive="base">
                                        <p:cTn id="13" dur="1000" fill="hold"/>
                                        <p:tgtEl>
                                          <p:spTgt spid="19463"/>
                                        </p:tgtEl>
                                        <p:attrNameLst>
                                          <p:attrName>ppt_x</p:attrName>
                                        </p:attrNameLst>
                                      </p:cBhvr>
                                      <p:tavLst>
                                        <p:tav tm="0">
                                          <p:val>
                                            <p:strVal val="#ppt_x"/>
                                          </p:val>
                                        </p:tav>
                                        <p:tav tm="100000">
                                          <p:val>
                                            <p:strVal val="#ppt_x"/>
                                          </p:val>
                                        </p:tav>
                                      </p:tavLst>
                                    </p:anim>
                                    <p:anim calcmode="lin" valueType="num">
                                      <p:cBhvr additive="base">
                                        <p:cTn id="14" dur="1000" fill="hold"/>
                                        <p:tgtEl>
                                          <p:spTgt spid="194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7" name="Picture 5" descr="2162200530_bce142d4e8"/>
          <p:cNvPicPr>
            <a:picLocks noChangeAspect="1" noChangeArrowheads="1"/>
          </p:cNvPicPr>
          <p:nvPr/>
        </p:nvPicPr>
        <p:blipFill>
          <a:blip r:embed="rId3"/>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sp>
        <p:nvSpPr>
          <p:cNvPr id="54278" name="Rectangle 6"/>
          <p:cNvSpPr>
            <a:spLocks noChangeArrowheads="1"/>
          </p:cNvSpPr>
          <p:nvPr/>
        </p:nvSpPr>
        <p:spPr bwMode="auto">
          <a:xfrm>
            <a:off x="900113" y="5172075"/>
            <a:ext cx="7343775"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El secreto de mi éxito está en pagar como si fuera pródigo y en vender como si estuviera en quiebra.</a:t>
            </a:r>
          </a:p>
          <a:p>
            <a:pPr algn="ctr" eaLnBrk="0" hangingPunct="0"/>
            <a:r>
              <a:rPr lang="es-ES" sz="2000" i="1">
                <a:solidFill>
                  <a:srgbClr val="FF9900"/>
                </a:solidFill>
                <a:latin typeface="Lucida Blackletter" pitchFamily="2" charset="0"/>
              </a:rPr>
              <a:t>Henry Ford (1863-1947)</a:t>
            </a:r>
          </a:p>
        </p:txBody>
      </p:sp>
      <p:grpSp>
        <p:nvGrpSpPr>
          <p:cNvPr id="54280" name="Group 8"/>
          <p:cNvGrpSpPr>
            <a:grpSpLocks/>
          </p:cNvGrpSpPr>
          <p:nvPr/>
        </p:nvGrpSpPr>
        <p:grpSpPr bwMode="auto">
          <a:xfrm>
            <a:off x="250825" y="0"/>
            <a:ext cx="792163" cy="6858000"/>
            <a:chOff x="158" y="0"/>
            <a:chExt cx="499" cy="4320"/>
          </a:xfrm>
        </p:grpSpPr>
        <p:grpSp>
          <p:nvGrpSpPr>
            <p:cNvPr id="54281" name="Group 9"/>
            <p:cNvGrpSpPr>
              <a:grpSpLocks/>
            </p:cNvGrpSpPr>
            <p:nvPr/>
          </p:nvGrpSpPr>
          <p:grpSpPr bwMode="auto">
            <a:xfrm>
              <a:off x="158" y="0"/>
              <a:ext cx="499" cy="4320"/>
              <a:chOff x="158" y="0"/>
              <a:chExt cx="528" cy="4717"/>
            </a:xfrm>
          </p:grpSpPr>
          <p:pic>
            <p:nvPicPr>
              <p:cNvPr id="54282" name="Picture 10"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924"/>
                <a:ext cx="2376" cy="528"/>
              </a:xfrm>
              <a:prstGeom prst="rect">
                <a:avLst/>
              </a:prstGeom>
              <a:noFill/>
            </p:spPr>
          </p:pic>
          <p:pic>
            <p:nvPicPr>
              <p:cNvPr id="54283" name="Picture 11"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3265"/>
                <a:ext cx="2376" cy="528"/>
              </a:xfrm>
              <a:prstGeom prst="rect">
                <a:avLst/>
              </a:prstGeom>
              <a:noFill/>
            </p:spPr>
          </p:pic>
        </p:grpSp>
        <p:pic>
          <p:nvPicPr>
            <p:cNvPr id="54284" name="Picture 12" descr="?ui=1&amp;attid=0"/>
            <p:cNvPicPr>
              <a:picLocks noChangeAspect="1" noChangeArrowheads="1" noCrop="1"/>
            </p:cNvPicPr>
            <p:nvPr/>
          </p:nvPicPr>
          <p:blipFill>
            <a:blip r:embed="rId5"/>
            <a:srcRect/>
            <a:stretch>
              <a:fillRect/>
            </a:stretch>
          </p:blipFill>
          <p:spPr bwMode="auto">
            <a:xfrm rot="5400000">
              <a:off x="256" y="1019"/>
              <a:ext cx="288" cy="120"/>
            </a:xfrm>
            <a:prstGeom prst="rect">
              <a:avLst/>
            </a:prstGeom>
            <a:noFill/>
          </p:spPr>
        </p:pic>
        <p:pic>
          <p:nvPicPr>
            <p:cNvPr id="54285" name="Picture 13" descr="?ui=1&amp;attid=0"/>
            <p:cNvPicPr>
              <a:picLocks noChangeAspect="1" noChangeArrowheads="1" noCrop="1"/>
            </p:cNvPicPr>
            <p:nvPr/>
          </p:nvPicPr>
          <p:blipFill>
            <a:blip r:embed="rId5"/>
            <a:srcRect/>
            <a:stretch>
              <a:fillRect/>
            </a:stretch>
          </p:blipFill>
          <p:spPr bwMode="auto">
            <a:xfrm rot="5400000">
              <a:off x="256" y="3151"/>
              <a:ext cx="288" cy="120"/>
            </a:xfrm>
            <a:prstGeom prst="rect">
              <a:avLst/>
            </a:prstGeom>
            <a:noFill/>
          </p:spPr>
        </p:pic>
      </p:grpSp>
      <p:grpSp>
        <p:nvGrpSpPr>
          <p:cNvPr id="54286" name="Group 14"/>
          <p:cNvGrpSpPr>
            <a:grpSpLocks/>
          </p:cNvGrpSpPr>
          <p:nvPr/>
        </p:nvGrpSpPr>
        <p:grpSpPr bwMode="auto">
          <a:xfrm>
            <a:off x="8101013" y="0"/>
            <a:ext cx="792162" cy="6858000"/>
            <a:chOff x="5103" y="0"/>
            <a:chExt cx="499" cy="4320"/>
          </a:xfrm>
        </p:grpSpPr>
        <p:grpSp>
          <p:nvGrpSpPr>
            <p:cNvPr id="54287" name="Group 15"/>
            <p:cNvGrpSpPr>
              <a:grpSpLocks/>
            </p:cNvGrpSpPr>
            <p:nvPr/>
          </p:nvGrpSpPr>
          <p:grpSpPr bwMode="auto">
            <a:xfrm>
              <a:off x="5103" y="0"/>
              <a:ext cx="499" cy="4320"/>
              <a:chOff x="158" y="0"/>
              <a:chExt cx="528" cy="4717"/>
            </a:xfrm>
          </p:grpSpPr>
          <p:pic>
            <p:nvPicPr>
              <p:cNvPr id="54288" name="Picture 16"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924"/>
                <a:ext cx="2376" cy="528"/>
              </a:xfrm>
              <a:prstGeom prst="rect">
                <a:avLst/>
              </a:prstGeom>
              <a:noFill/>
            </p:spPr>
          </p:pic>
          <p:pic>
            <p:nvPicPr>
              <p:cNvPr id="54289" name="Picture 17"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3265"/>
                <a:ext cx="2376" cy="528"/>
              </a:xfrm>
              <a:prstGeom prst="rect">
                <a:avLst/>
              </a:prstGeom>
              <a:noFill/>
            </p:spPr>
          </p:pic>
        </p:grpSp>
        <p:pic>
          <p:nvPicPr>
            <p:cNvPr id="54290" name="Picture 18" descr="?ui=1&amp;attid=0"/>
            <p:cNvPicPr>
              <a:picLocks noChangeAspect="1" noChangeArrowheads="1" noCrop="1"/>
            </p:cNvPicPr>
            <p:nvPr/>
          </p:nvPicPr>
          <p:blipFill>
            <a:blip r:embed="rId5"/>
            <a:srcRect/>
            <a:stretch>
              <a:fillRect/>
            </a:stretch>
          </p:blipFill>
          <p:spPr bwMode="auto">
            <a:xfrm rot="5400000">
              <a:off x="5200" y="974"/>
              <a:ext cx="288" cy="120"/>
            </a:xfrm>
            <a:prstGeom prst="rect">
              <a:avLst/>
            </a:prstGeom>
            <a:noFill/>
          </p:spPr>
        </p:pic>
        <p:pic>
          <p:nvPicPr>
            <p:cNvPr id="54291" name="Picture 19" descr="?ui=1&amp;attid=0"/>
            <p:cNvPicPr>
              <a:picLocks noChangeAspect="1" noChangeArrowheads="1" noCrop="1"/>
            </p:cNvPicPr>
            <p:nvPr/>
          </p:nvPicPr>
          <p:blipFill>
            <a:blip r:embed="rId5"/>
            <a:srcRect/>
            <a:stretch>
              <a:fillRect/>
            </a:stretch>
          </p:blipFill>
          <p:spPr bwMode="auto">
            <a:xfrm rot="5400000">
              <a:off x="5200" y="3151"/>
              <a:ext cx="288" cy="120"/>
            </a:xfrm>
            <a:prstGeom prst="rect">
              <a:avLst/>
            </a:prstGeom>
            <a:noFill/>
          </p:spPr>
        </p:pic>
      </p:grpSp>
    </p:spTree>
  </p:cSld>
  <p:clrMapOvr>
    <a:masterClrMapping/>
  </p:clrMapOvr>
  <p:transition spd="slow" advClick="0" advTm="20734">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4277"/>
                                        </p:tgtEl>
                                        <p:attrNameLst>
                                          <p:attrName>style.visibility</p:attrName>
                                        </p:attrNameLst>
                                      </p:cBhvr>
                                      <p:to>
                                        <p:strVal val="visible"/>
                                      </p:to>
                                    </p:set>
                                    <p:anim calcmode="lin" valueType="num">
                                      <p:cBhvr>
                                        <p:cTn id="7" dur="5000" fill="hold"/>
                                        <p:tgtEl>
                                          <p:spTgt spid="54277"/>
                                        </p:tgtEl>
                                        <p:attrNameLst>
                                          <p:attrName>ppt_w</p:attrName>
                                        </p:attrNameLst>
                                      </p:cBhvr>
                                      <p:tavLst>
                                        <p:tav tm="0">
                                          <p:val>
                                            <p:fltVal val="0"/>
                                          </p:val>
                                        </p:tav>
                                        <p:tav tm="100000">
                                          <p:val>
                                            <p:strVal val="#ppt_w"/>
                                          </p:val>
                                        </p:tav>
                                      </p:tavLst>
                                    </p:anim>
                                    <p:anim calcmode="lin" valueType="num">
                                      <p:cBhvr>
                                        <p:cTn id="8" dur="5000" fill="hold"/>
                                        <p:tgtEl>
                                          <p:spTgt spid="54277"/>
                                        </p:tgtEl>
                                        <p:attrNameLst>
                                          <p:attrName>ppt_h</p:attrName>
                                        </p:attrNameLst>
                                      </p:cBhvr>
                                      <p:tavLst>
                                        <p:tav tm="0">
                                          <p:val>
                                            <p:fltVal val="0"/>
                                          </p:val>
                                        </p:tav>
                                        <p:tav tm="100000">
                                          <p:val>
                                            <p:strVal val="#ppt_h"/>
                                          </p:val>
                                        </p:tav>
                                      </p:tavLst>
                                    </p:anim>
                                    <p:animEffect transition="in" filter="fade">
                                      <p:cBhvr>
                                        <p:cTn id="9" dur="5000"/>
                                        <p:tgtEl>
                                          <p:spTgt spid="54277"/>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54278"/>
                                        </p:tgtEl>
                                        <p:attrNameLst>
                                          <p:attrName>style.visibility</p:attrName>
                                        </p:attrNameLst>
                                      </p:cBhvr>
                                      <p:to>
                                        <p:strVal val="visible"/>
                                      </p:to>
                                    </p:set>
                                    <p:anim calcmode="lin" valueType="num">
                                      <p:cBhvr additive="base">
                                        <p:cTn id="13" dur="1000" fill="hold"/>
                                        <p:tgtEl>
                                          <p:spTgt spid="54278"/>
                                        </p:tgtEl>
                                        <p:attrNameLst>
                                          <p:attrName>ppt_x</p:attrName>
                                        </p:attrNameLst>
                                      </p:cBhvr>
                                      <p:tavLst>
                                        <p:tav tm="0">
                                          <p:val>
                                            <p:strVal val="#ppt_x"/>
                                          </p:val>
                                        </p:tav>
                                        <p:tav tm="100000">
                                          <p:val>
                                            <p:strVal val="#ppt_x"/>
                                          </p:val>
                                        </p:tav>
                                      </p:tavLst>
                                    </p:anim>
                                    <p:anim calcmode="lin" valueType="num">
                                      <p:cBhvr additive="base">
                                        <p:cTn id="14" dur="1000" fill="hold"/>
                                        <p:tgtEl>
                                          <p:spTgt spid="542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descr="spaceball"/>
          <p:cNvPicPr>
            <a:picLocks noChangeAspect="1" noChangeArrowheads="1"/>
          </p:cNvPicPr>
          <p:nvPr/>
        </p:nvPicPr>
        <p:blipFill>
          <a:blip r:embed="rId3"/>
          <a:srcRect/>
          <a:stretch>
            <a:fillRect/>
          </a:stretch>
        </p:blipFill>
        <p:spPr bwMode="auto">
          <a:xfrm>
            <a:off x="2190750" y="1743075"/>
            <a:ext cx="4762500" cy="3371850"/>
          </a:xfrm>
          <a:prstGeom prst="rect">
            <a:avLst/>
          </a:prstGeom>
          <a:noFill/>
        </p:spPr>
      </p:pic>
      <p:pic>
        <p:nvPicPr>
          <p:cNvPr id="21515" name="Picture 11" descr="spaceball"/>
          <p:cNvPicPr>
            <a:picLocks noChangeAspect="1" noChangeArrowheads="1"/>
          </p:cNvPicPr>
          <p:nvPr/>
        </p:nvPicPr>
        <p:blipFill>
          <a:blip r:embed="rId3"/>
          <a:srcRect/>
          <a:stretch>
            <a:fillRect/>
          </a:stretch>
        </p:blipFill>
        <p:spPr bwMode="auto">
          <a:xfrm>
            <a:off x="2190750" y="1643063"/>
            <a:ext cx="4762500" cy="3571875"/>
          </a:xfrm>
          <a:prstGeom prst="rect">
            <a:avLst/>
          </a:prstGeom>
          <a:noFill/>
        </p:spPr>
      </p:pic>
      <p:pic>
        <p:nvPicPr>
          <p:cNvPr id="21514" name="Picture 10" descr="1966724970_69cb8df206"/>
          <p:cNvPicPr>
            <a:picLocks noChangeAspect="1" noChangeArrowheads="1"/>
          </p:cNvPicPr>
          <p:nvPr/>
        </p:nvPicPr>
        <p:blipFill>
          <a:blip r:embed="rId4"/>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sp>
        <p:nvSpPr>
          <p:cNvPr id="21516" name="Rectangle 12"/>
          <p:cNvSpPr>
            <a:spLocks noChangeArrowheads="1"/>
          </p:cNvSpPr>
          <p:nvPr/>
        </p:nvSpPr>
        <p:spPr bwMode="auto">
          <a:xfrm>
            <a:off x="1042988" y="5043488"/>
            <a:ext cx="7058025" cy="1473200"/>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Las personas no son recordadas por el número de veces que fracasan, sino por el número de veces que tienen éxito.</a:t>
            </a:r>
          </a:p>
          <a:p>
            <a:pPr algn="ctr" eaLnBrk="0" hangingPunct="0"/>
            <a:r>
              <a:rPr lang="es-ES" sz="2000" i="1">
                <a:solidFill>
                  <a:srgbClr val="FF9900"/>
                </a:solidFill>
                <a:latin typeface="Lucida Blackletter" pitchFamily="2" charset="0"/>
              </a:rPr>
              <a:t>  Thomas Alva Edison (1847-1931)</a:t>
            </a:r>
          </a:p>
        </p:txBody>
      </p:sp>
      <p:grpSp>
        <p:nvGrpSpPr>
          <p:cNvPr id="21518" name="Group 14"/>
          <p:cNvGrpSpPr>
            <a:grpSpLocks/>
          </p:cNvGrpSpPr>
          <p:nvPr/>
        </p:nvGrpSpPr>
        <p:grpSpPr bwMode="auto">
          <a:xfrm>
            <a:off x="250825" y="0"/>
            <a:ext cx="792163" cy="6858000"/>
            <a:chOff x="158" y="0"/>
            <a:chExt cx="499" cy="4320"/>
          </a:xfrm>
        </p:grpSpPr>
        <p:grpSp>
          <p:nvGrpSpPr>
            <p:cNvPr id="21519" name="Group 15"/>
            <p:cNvGrpSpPr>
              <a:grpSpLocks/>
            </p:cNvGrpSpPr>
            <p:nvPr/>
          </p:nvGrpSpPr>
          <p:grpSpPr bwMode="auto">
            <a:xfrm>
              <a:off x="158" y="0"/>
              <a:ext cx="499" cy="4320"/>
              <a:chOff x="158" y="0"/>
              <a:chExt cx="528" cy="4717"/>
            </a:xfrm>
          </p:grpSpPr>
          <p:pic>
            <p:nvPicPr>
              <p:cNvPr id="21520" name="Picture 16"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21521"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21522" name="Picture 18"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21523" name="Picture 19"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21524" name="Group 20"/>
          <p:cNvGrpSpPr>
            <a:grpSpLocks/>
          </p:cNvGrpSpPr>
          <p:nvPr/>
        </p:nvGrpSpPr>
        <p:grpSpPr bwMode="auto">
          <a:xfrm>
            <a:off x="8101013" y="0"/>
            <a:ext cx="792162" cy="6858000"/>
            <a:chOff x="5103" y="0"/>
            <a:chExt cx="499" cy="4320"/>
          </a:xfrm>
        </p:grpSpPr>
        <p:grpSp>
          <p:nvGrpSpPr>
            <p:cNvPr id="21525" name="Group 21"/>
            <p:cNvGrpSpPr>
              <a:grpSpLocks/>
            </p:cNvGrpSpPr>
            <p:nvPr/>
          </p:nvGrpSpPr>
          <p:grpSpPr bwMode="auto">
            <a:xfrm>
              <a:off x="5103" y="0"/>
              <a:ext cx="499" cy="4320"/>
              <a:chOff x="158" y="0"/>
              <a:chExt cx="528" cy="4717"/>
            </a:xfrm>
          </p:grpSpPr>
          <p:pic>
            <p:nvPicPr>
              <p:cNvPr id="21526" name="Picture 2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21527" name="Picture 23"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21528" name="Picture 24"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21529" name="Picture 25"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461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1514"/>
                                        </p:tgtEl>
                                        <p:attrNameLst>
                                          <p:attrName>style.visibility</p:attrName>
                                        </p:attrNameLst>
                                      </p:cBhvr>
                                      <p:to>
                                        <p:strVal val="visible"/>
                                      </p:to>
                                    </p:set>
                                    <p:anim calcmode="lin" valueType="num">
                                      <p:cBhvr>
                                        <p:cTn id="7" dur="5000" fill="hold"/>
                                        <p:tgtEl>
                                          <p:spTgt spid="21514"/>
                                        </p:tgtEl>
                                        <p:attrNameLst>
                                          <p:attrName>ppt_w</p:attrName>
                                        </p:attrNameLst>
                                      </p:cBhvr>
                                      <p:tavLst>
                                        <p:tav tm="0">
                                          <p:val>
                                            <p:fltVal val="0"/>
                                          </p:val>
                                        </p:tav>
                                        <p:tav tm="100000">
                                          <p:val>
                                            <p:strVal val="#ppt_w"/>
                                          </p:val>
                                        </p:tav>
                                      </p:tavLst>
                                    </p:anim>
                                    <p:anim calcmode="lin" valueType="num">
                                      <p:cBhvr>
                                        <p:cTn id="8" dur="5000" fill="hold"/>
                                        <p:tgtEl>
                                          <p:spTgt spid="21514"/>
                                        </p:tgtEl>
                                        <p:attrNameLst>
                                          <p:attrName>ppt_h</p:attrName>
                                        </p:attrNameLst>
                                      </p:cBhvr>
                                      <p:tavLst>
                                        <p:tav tm="0">
                                          <p:val>
                                            <p:fltVal val="0"/>
                                          </p:val>
                                        </p:tav>
                                        <p:tav tm="100000">
                                          <p:val>
                                            <p:strVal val="#ppt_h"/>
                                          </p:val>
                                        </p:tav>
                                      </p:tavLst>
                                    </p:anim>
                                    <p:animEffect transition="in" filter="fade">
                                      <p:cBhvr>
                                        <p:cTn id="9" dur="5000"/>
                                        <p:tgtEl>
                                          <p:spTgt spid="21514"/>
                                        </p:tgtEl>
                                      </p:cBhvr>
                                    </p:animEffect>
                                  </p:childTnLst>
                                </p:cTn>
                              </p:par>
                            </p:childTnLst>
                          </p:cTn>
                        </p:par>
                        <p:par>
                          <p:cTn id="10" fill="hold">
                            <p:stCondLst>
                              <p:cond delay="5000"/>
                            </p:stCondLst>
                            <p:childTnLst>
                              <p:par>
                                <p:cTn id="11" presetID="2" presetClass="entr" presetSubtype="4" fill="hold" grpId="0" nodeType="afterEffect">
                                  <p:stCondLst>
                                    <p:cond delay="0"/>
                                  </p:stCondLst>
                                  <p:iterate type="lt">
                                    <p:tmPct val="10000"/>
                                  </p:iterate>
                                  <p:childTnLst>
                                    <p:set>
                                      <p:cBhvr>
                                        <p:cTn id="12" dur="1" fill="hold">
                                          <p:stCondLst>
                                            <p:cond delay="0"/>
                                          </p:stCondLst>
                                        </p:cTn>
                                        <p:tgtEl>
                                          <p:spTgt spid="21516"/>
                                        </p:tgtEl>
                                        <p:attrNameLst>
                                          <p:attrName>style.visibility</p:attrName>
                                        </p:attrNameLst>
                                      </p:cBhvr>
                                      <p:to>
                                        <p:strVal val="visible"/>
                                      </p:to>
                                    </p:set>
                                    <p:anim calcmode="lin" valueType="num">
                                      <p:cBhvr additive="base">
                                        <p:cTn id="13" dur="1000" fill="hold"/>
                                        <p:tgtEl>
                                          <p:spTgt spid="21516"/>
                                        </p:tgtEl>
                                        <p:attrNameLst>
                                          <p:attrName>ppt_x</p:attrName>
                                        </p:attrNameLst>
                                      </p:cBhvr>
                                      <p:tavLst>
                                        <p:tav tm="0">
                                          <p:val>
                                            <p:strVal val="#ppt_x"/>
                                          </p:val>
                                        </p:tav>
                                        <p:tav tm="100000">
                                          <p:val>
                                            <p:strVal val="#ppt_x"/>
                                          </p:val>
                                        </p:tav>
                                      </p:tavLst>
                                    </p:anim>
                                    <p:anim calcmode="lin" valueType="num">
                                      <p:cBhvr additive="base">
                                        <p:cTn id="14" dur="1000" fill="hold"/>
                                        <p:tgtEl>
                                          <p:spTgt spid="215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5" descr="172543629_1348b94a60"/>
          <p:cNvPicPr>
            <a:picLocks noChangeAspect="1" noChangeArrowheads="1"/>
          </p:cNvPicPr>
          <p:nvPr/>
        </p:nvPicPr>
        <p:blipFill>
          <a:blip r:embed="rId3"/>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25606" name="Rectangle 6"/>
          <p:cNvSpPr>
            <a:spLocks noChangeArrowheads="1"/>
          </p:cNvSpPr>
          <p:nvPr/>
        </p:nvSpPr>
        <p:spPr bwMode="auto">
          <a:xfrm>
            <a:off x="971550" y="5370513"/>
            <a:ext cx="7200900" cy="742950"/>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El éxito es fácil de obtener. Lo difícil es merecerlo.</a:t>
            </a:r>
          </a:p>
          <a:p>
            <a:pPr algn="ctr" eaLnBrk="0" hangingPunct="0"/>
            <a:r>
              <a:rPr lang="es-ES" sz="2000" i="1">
                <a:solidFill>
                  <a:srgbClr val="FF9900"/>
                </a:solidFill>
                <a:latin typeface="Lucida Blackletter" pitchFamily="2" charset="0"/>
              </a:rPr>
              <a:t>Albert Camus (1913-1960)</a:t>
            </a:r>
          </a:p>
        </p:txBody>
      </p:sp>
      <p:pic>
        <p:nvPicPr>
          <p:cNvPr id="25607" name="Picture 7" descr="Enviar frase">
            <a:hlinkClick r:id="rId4" tooltip="Enviar frase"/>
          </p:cNvPr>
          <p:cNvPicPr>
            <a:picLocks noChangeAspect="1" noChangeArrowheads="1"/>
          </p:cNvPicPr>
          <p:nvPr/>
        </p:nvPicPr>
        <p:blipFill>
          <a:blip r:embed="rId5"/>
          <a:srcRect/>
          <a:stretch>
            <a:fillRect/>
          </a:stretch>
        </p:blipFill>
        <p:spPr bwMode="auto">
          <a:xfrm>
            <a:off x="-1560513" y="3489325"/>
            <a:ext cx="152400" cy="152400"/>
          </a:xfrm>
          <a:prstGeom prst="rect">
            <a:avLst/>
          </a:prstGeom>
          <a:noFill/>
        </p:spPr>
      </p:pic>
      <p:grpSp>
        <p:nvGrpSpPr>
          <p:cNvPr id="25608" name="Group 8"/>
          <p:cNvGrpSpPr>
            <a:grpSpLocks/>
          </p:cNvGrpSpPr>
          <p:nvPr/>
        </p:nvGrpSpPr>
        <p:grpSpPr bwMode="auto">
          <a:xfrm>
            <a:off x="250825" y="0"/>
            <a:ext cx="792163" cy="6858000"/>
            <a:chOff x="158" y="0"/>
            <a:chExt cx="499" cy="4320"/>
          </a:xfrm>
        </p:grpSpPr>
        <p:grpSp>
          <p:nvGrpSpPr>
            <p:cNvPr id="25609" name="Group 9"/>
            <p:cNvGrpSpPr>
              <a:grpSpLocks/>
            </p:cNvGrpSpPr>
            <p:nvPr/>
          </p:nvGrpSpPr>
          <p:grpSpPr bwMode="auto">
            <a:xfrm>
              <a:off x="158" y="0"/>
              <a:ext cx="499" cy="4320"/>
              <a:chOff x="158" y="0"/>
              <a:chExt cx="528" cy="4717"/>
            </a:xfrm>
          </p:grpSpPr>
          <p:pic>
            <p:nvPicPr>
              <p:cNvPr id="25610" name="Picture 10"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25611" name="Picture 11"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25612" name="Picture 12" descr="?ui=1&amp;attid=0"/>
            <p:cNvPicPr>
              <a:picLocks noChangeAspect="1" noChangeArrowheads="1" noCrop="1"/>
            </p:cNvPicPr>
            <p:nvPr/>
          </p:nvPicPr>
          <p:blipFill>
            <a:blip r:embed="rId7"/>
            <a:srcRect/>
            <a:stretch>
              <a:fillRect/>
            </a:stretch>
          </p:blipFill>
          <p:spPr bwMode="auto">
            <a:xfrm rot="5400000">
              <a:off x="256" y="1019"/>
              <a:ext cx="288" cy="120"/>
            </a:xfrm>
            <a:prstGeom prst="rect">
              <a:avLst/>
            </a:prstGeom>
            <a:noFill/>
          </p:spPr>
        </p:pic>
        <p:pic>
          <p:nvPicPr>
            <p:cNvPr id="25613" name="Picture 13" descr="?ui=1&amp;attid=0"/>
            <p:cNvPicPr>
              <a:picLocks noChangeAspect="1" noChangeArrowheads="1" noCrop="1"/>
            </p:cNvPicPr>
            <p:nvPr/>
          </p:nvPicPr>
          <p:blipFill>
            <a:blip r:embed="rId7"/>
            <a:srcRect/>
            <a:stretch>
              <a:fillRect/>
            </a:stretch>
          </p:blipFill>
          <p:spPr bwMode="auto">
            <a:xfrm rot="5400000">
              <a:off x="256" y="3151"/>
              <a:ext cx="288" cy="120"/>
            </a:xfrm>
            <a:prstGeom prst="rect">
              <a:avLst/>
            </a:prstGeom>
            <a:noFill/>
          </p:spPr>
        </p:pic>
      </p:grpSp>
      <p:grpSp>
        <p:nvGrpSpPr>
          <p:cNvPr id="25614" name="Group 14"/>
          <p:cNvGrpSpPr>
            <a:grpSpLocks/>
          </p:cNvGrpSpPr>
          <p:nvPr/>
        </p:nvGrpSpPr>
        <p:grpSpPr bwMode="auto">
          <a:xfrm>
            <a:off x="8101013" y="0"/>
            <a:ext cx="792162" cy="6858000"/>
            <a:chOff x="5103" y="0"/>
            <a:chExt cx="499" cy="4320"/>
          </a:xfrm>
        </p:grpSpPr>
        <p:grpSp>
          <p:nvGrpSpPr>
            <p:cNvPr id="25615" name="Group 15"/>
            <p:cNvGrpSpPr>
              <a:grpSpLocks/>
            </p:cNvGrpSpPr>
            <p:nvPr/>
          </p:nvGrpSpPr>
          <p:grpSpPr bwMode="auto">
            <a:xfrm>
              <a:off x="5103" y="0"/>
              <a:ext cx="499" cy="4320"/>
              <a:chOff x="158" y="0"/>
              <a:chExt cx="528" cy="4717"/>
            </a:xfrm>
          </p:grpSpPr>
          <p:pic>
            <p:nvPicPr>
              <p:cNvPr id="25616" name="Picture 16"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25617" name="Picture 17"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25618" name="Picture 18" descr="?ui=1&amp;attid=0"/>
            <p:cNvPicPr>
              <a:picLocks noChangeAspect="1" noChangeArrowheads="1" noCrop="1"/>
            </p:cNvPicPr>
            <p:nvPr/>
          </p:nvPicPr>
          <p:blipFill>
            <a:blip r:embed="rId7"/>
            <a:srcRect/>
            <a:stretch>
              <a:fillRect/>
            </a:stretch>
          </p:blipFill>
          <p:spPr bwMode="auto">
            <a:xfrm rot="5400000">
              <a:off x="5200" y="974"/>
              <a:ext cx="288" cy="120"/>
            </a:xfrm>
            <a:prstGeom prst="rect">
              <a:avLst/>
            </a:prstGeom>
            <a:noFill/>
          </p:spPr>
        </p:pic>
        <p:pic>
          <p:nvPicPr>
            <p:cNvPr id="25619" name="Picture 19" descr="?ui=1&amp;attid=0"/>
            <p:cNvPicPr>
              <a:picLocks noChangeAspect="1" noChangeArrowheads="1" noCrop="1"/>
            </p:cNvPicPr>
            <p:nvPr/>
          </p:nvPicPr>
          <p:blipFill>
            <a:blip r:embed="rId7"/>
            <a:srcRect/>
            <a:stretch>
              <a:fillRect/>
            </a:stretch>
          </p:blipFill>
          <p:spPr bwMode="auto">
            <a:xfrm rot="5400000">
              <a:off x="5200" y="3151"/>
              <a:ext cx="288" cy="120"/>
            </a:xfrm>
            <a:prstGeom prst="rect">
              <a:avLst/>
            </a:prstGeom>
            <a:noFill/>
          </p:spPr>
        </p:pic>
      </p:grpSp>
    </p:spTree>
  </p:cSld>
  <p:clrMapOvr>
    <a:masterClrMapping/>
  </p:clrMapOvr>
  <p:transition spd="slow" advClick="0" advTm="19141">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p:cTn id="7" dur="5000" fill="hold"/>
                                        <p:tgtEl>
                                          <p:spTgt spid="25605"/>
                                        </p:tgtEl>
                                        <p:attrNameLst>
                                          <p:attrName>ppt_w</p:attrName>
                                        </p:attrNameLst>
                                      </p:cBhvr>
                                      <p:tavLst>
                                        <p:tav tm="0">
                                          <p:val>
                                            <p:fltVal val="0"/>
                                          </p:val>
                                        </p:tav>
                                        <p:tav tm="100000">
                                          <p:val>
                                            <p:strVal val="#ppt_w"/>
                                          </p:val>
                                        </p:tav>
                                      </p:tavLst>
                                    </p:anim>
                                    <p:anim calcmode="lin" valueType="num">
                                      <p:cBhvr>
                                        <p:cTn id="8" dur="5000" fill="hold"/>
                                        <p:tgtEl>
                                          <p:spTgt spid="25605"/>
                                        </p:tgtEl>
                                        <p:attrNameLst>
                                          <p:attrName>ppt_h</p:attrName>
                                        </p:attrNameLst>
                                      </p:cBhvr>
                                      <p:tavLst>
                                        <p:tav tm="0">
                                          <p:val>
                                            <p:fltVal val="0"/>
                                          </p:val>
                                        </p:tav>
                                        <p:tav tm="100000">
                                          <p:val>
                                            <p:strVal val="#ppt_h"/>
                                          </p:val>
                                        </p:tav>
                                      </p:tavLst>
                                    </p:anim>
                                    <p:animEffect transition="in" filter="fade">
                                      <p:cBhvr>
                                        <p:cTn id="9" dur="5000"/>
                                        <p:tgtEl>
                                          <p:spTgt spid="25605"/>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25606"/>
                                        </p:tgtEl>
                                        <p:attrNameLst>
                                          <p:attrName>style.visibility</p:attrName>
                                        </p:attrNameLst>
                                      </p:cBhvr>
                                      <p:to>
                                        <p:strVal val="visible"/>
                                      </p:to>
                                    </p:set>
                                    <p:anim calcmode="lin" valueType="num">
                                      <p:cBhvr additive="base">
                                        <p:cTn id="13" dur="1000" fill="hold"/>
                                        <p:tgtEl>
                                          <p:spTgt spid="25606"/>
                                        </p:tgtEl>
                                        <p:attrNameLst>
                                          <p:attrName>ppt_x</p:attrName>
                                        </p:attrNameLst>
                                      </p:cBhvr>
                                      <p:tavLst>
                                        <p:tav tm="0">
                                          <p:val>
                                            <p:strVal val="#ppt_x"/>
                                          </p:val>
                                        </p:tav>
                                        <p:tav tm="100000">
                                          <p:val>
                                            <p:strVal val="#ppt_x"/>
                                          </p:val>
                                        </p:tav>
                                      </p:tavLst>
                                    </p:anim>
                                    <p:anim calcmode="lin" valueType="num">
                                      <p:cBhvr additive="base">
                                        <p:cTn id="14" dur="10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4" name="Picture 6" descr="spaceball"/>
          <p:cNvPicPr>
            <a:picLocks noChangeAspect="1" noChangeArrowheads="1"/>
          </p:cNvPicPr>
          <p:nvPr/>
        </p:nvPicPr>
        <p:blipFill>
          <a:blip r:embed="rId3"/>
          <a:srcRect/>
          <a:stretch>
            <a:fillRect/>
          </a:stretch>
        </p:blipFill>
        <p:spPr bwMode="auto">
          <a:xfrm>
            <a:off x="2190750" y="1843088"/>
            <a:ext cx="4762500" cy="3171825"/>
          </a:xfrm>
          <a:prstGeom prst="rect">
            <a:avLst/>
          </a:prstGeom>
          <a:noFill/>
        </p:spPr>
      </p:pic>
      <p:pic>
        <p:nvPicPr>
          <p:cNvPr id="27657" name="Picture 9" descr="spaceball"/>
          <p:cNvPicPr>
            <a:picLocks noChangeAspect="1" noChangeArrowheads="1"/>
          </p:cNvPicPr>
          <p:nvPr/>
        </p:nvPicPr>
        <p:blipFill>
          <a:blip r:embed="rId3"/>
          <a:srcRect/>
          <a:stretch>
            <a:fillRect/>
          </a:stretch>
        </p:blipFill>
        <p:spPr bwMode="auto">
          <a:xfrm>
            <a:off x="2190750" y="1728788"/>
            <a:ext cx="4762500" cy="3400425"/>
          </a:xfrm>
          <a:prstGeom prst="rect">
            <a:avLst/>
          </a:prstGeom>
          <a:noFill/>
        </p:spPr>
      </p:pic>
      <p:pic>
        <p:nvPicPr>
          <p:cNvPr id="27656" name="Picture 8" descr="240292935_025b422a56"/>
          <p:cNvPicPr>
            <a:picLocks noChangeAspect="1" noChangeArrowheads="1"/>
          </p:cNvPicPr>
          <p:nvPr/>
        </p:nvPicPr>
        <p:blipFill>
          <a:blip r:embed="rId4"/>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sp>
        <p:nvSpPr>
          <p:cNvPr id="27658" name="Rectangle 10"/>
          <p:cNvSpPr>
            <a:spLocks noChangeArrowheads="1"/>
          </p:cNvSpPr>
          <p:nvPr/>
        </p:nvSpPr>
        <p:spPr bwMode="auto">
          <a:xfrm>
            <a:off x="1547813" y="5114925"/>
            <a:ext cx="6119812"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El requisito del éxito es la prontitud en las decisiones.</a:t>
            </a:r>
          </a:p>
          <a:p>
            <a:pPr algn="ctr" eaLnBrk="0" hangingPunct="0"/>
            <a:r>
              <a:rPr lang="es-ES" sz="2000" i="1">
                <a:solidFill>
                  <a:srgbClr val="FF9900"/>
                </a:solidFill>
                <a:latin typeface="Lucida Blackletter" pitchFamily="2" charset="0"/>
              </a:rPr>
              <a:t>Sir Francis Bacon (1561-1626)</a:t>
            </a:r>
          </a:p>
        </p:txBody>
      </p:sp>
      <p:grpSp>
        <p:nvGrpSpPr>
          <p:cNvPr id="27660" name="Group 12"/>
          <p:cNvGrpSpPr>
            <a:grpSpLocks/>
          </p:cNvGrpSpPr>
          <p:nvPr/>
        </p:nvGrpSpPr>
        <p:grpSpPr bwMode="auto">
          <a:xfrm>
            <a:off x="250825" y="0"/>
            <a:ext cx="792163" cy="6858000"/>
            <a:chOff x="158" y="0"/>
            <a:chExt cx="499" cy="4320"/>
          </a:xfrm>
        </p:grpSpPr>
        <p:grpSp>
          <p:nvGrpSpPr>
            <p:cNvPr id="27661" name="Group 13"/>
            <p:cNvGrpSpPr>
              <a:grpSpLocks/>
            </p:cNvGrpSpPr>
            <p:nvPr/>
          </p:nvGrpSpPr>
          <p:grpSpPr bwMode="auto">
            <a:xfrm>
              <a:off x="158" y="0"/>
              <a:ext cx="499" cy="4320"/>
              <a:chOff x="158" y="0"/>
              <a:chExt cx="528" cy="4717"/>
            </a:xfrm>
          </p:grpSpPr>
          <p:pic>
            <p:nvPicPr>
              <p:cNvPr id="27662" name="Picture 14"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27663" name="Picture 15"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27664" name="Picture 16"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27665" name="Picture 17"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27666" name="Group 18"/>
          <p:cNvGrpSpPr>
            <a:grpSpLocks/>
          </p:cNvGrpSpPr>
          <p:nvPr/>
        </p:nvGrpSpPr>
        <p:grpSpPr bwMode="auto">
          <a:xfrm>
            <a:off x="8101013" y="0"/>
            <a:ext cx="792162" cy="6858000"/>
            <a:chOff x="5103" y="0"/>
            <a:chExt cx="499" cy="4320"/>
          </a:xfrm>
        </p:grpSpPr>
        <p:grpSp>
          <p:nvGrpSpPr>
            <p:cNvPr id="27667" name="Group 19"/>
            <p:cNvGrpSpPr>
              <a:grpSpLocks/>
            </p:cNvGrpSpPr>
            <p:nvPr/>
          </p:nvGrpSpPr>
          <p:grpSpPr bwMode="auto">
            <a:xfrm>
              <a:off x="5103" y="0"/>
              <a:ext cx="499" cy="4320"/>
              <a:chOff x="158" y="0"/>
              <a:chExt cx="528" cy="4717"/>
            </a:xfrm>
          </p:grpSpPr>
          <p:pic>
            <p:nvPicPr>
              <p:cNvPr id="27668" name="Picture 20"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27669" name="Picture 2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27670" name="Picture 22"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27671" name="Picture 23"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1811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7656"/>
                                        </p:tgtEl>
                                        <p:attrNameLst>
                                          <p:attrName>style.visibility</p:attrName>
                                        </p:attrNameLst>
                                      </p:cBhvr>
                                      <p:to>
                                        <p:strVal val="visible"/>
                                      </p:to>
                                    </p:set>
                                    <p:anim calcmode="lin" valueType="num">
                                      <p:cBhvr>
                                        <p:cTn id="7" dur="5000" fill="hold"/>
                                        <p:tgtEl>
                                          <p:spTgt spid="27656"/>
                                        </p:tgtEl>
                                        <p:attrNameLst>
                                          <p:attrName>ppt_w</p:attrName>
                                        </p:attrNameLst>
                                      </p:cBhvr>
                                      <p:tavLst>
                                        <p:tav tm="0">
                                          <p:val>
                                            <p:fltVal val="0"/>
                                          </p:val>
                                        </p:tav>
                                        <p:tav tm="100000">
                                          <p:val>
                                            <p:strVal val="#ppt_w"/>
                                          </p:val>
                                        </p:tav>
                                      </p:tavLst>
                                    </p:anim>
                                    <p:anim calcmode="lin" valueType="num">
                                      <p:cBhvr>
                                        <p:cTn id="8" dur="5000" fill="hold"/>
                                        <p:tgtEl>
                                          <p:spTgt spid="27656"/>
                                        </p:tgtEl>
                                        <p:attrNameLst>
                                          <p:attrName>ppt_h</p:attrName>
                                        </p:attrNameLst>
                                      </p:cBhvr>
                                      <p:tavLst>
                                        <p:tav tm="0">
                                          <p:val>
                                            <p:fltVal val="0"/>
                                          </p:val>
                                        </p:tav>
                                        <p:tav tm="100000">
                                          <p:val>
                                            <p:strVal val="#ppt_h"/>
                                          </p:val>
                                        </p:tav>
                                      </p:tavLst>
                                    </p:anim>
                                    <p:animEffect transition="in" filter="fade">
                                      <p:cBhvr>
                                        <p:cTn id="9" dur="5000"/>
                                        <p:tgtEl>
                                          <p:spTgt spid="27656"/>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27658"/>
                                        </p:tgtEl>
                                        <p:attrNameLst>
                                          <p:attrName>style.visibility</p:attrName>
                                        </p:attrNameLst>
                                      </p:cBhvr>
                                      <p:to>
                                        <p:strVal val="visible"/>
                                      </p:to>
                                    </p:set>
                                    <p:anim calcmode="lin" valueType="num">
                                      <p:cBhvr additive="base">
                                        <p:cTn id="13" dur="1000" fill="hold"/>
                                        <p:tgtEl>
                                          <p:spTgt spid="27658"/>
                                        </p:tgtEl>
                                        <p:attrNameLst>
                                          <p:attrName>ppt_x</p:attrName>
                                        </p:attrNameLst>
                                      </p:cBhvr>
                                      <p:tavLst>
                                        <p:tav tm="0">
                                          <p:val>
                                            <p:strVal val="#ppt_x"/>
                                          </p:val>
                                        </p:tav>
                                        <p:tav tm="100000">
                                          <p:val>
                                            <p:strVal val="#ppt_x"/>
                                          </p:val>
                                        </p:tav>
                                      </p:tavLst>
                                    </p:anim>
                                    <p:anim calcmode="lin" valueType="num">
                                      <p:cBhvr additive="base">
                                        <p:cTn id="14" dur="1000" fill="hold"/>
                                        <p:tgtEl>
                                          <p:spTgt spid="276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6" name="Picture 6" descr="spaceball"/>
          <p:cNvPicPr>
            <a:picLocks noChangeAspect="1" noChangeArrowheads="1"/>
          </p:cNvPicPr>
          <p:nvPr/>
        </p:nvPicPr>
        <p:blipFill>
          <a:blip r:embed="rId3"/>
          <a:srcRect/>
          <a:stretch>
            <a:fillRect/>
          </a:stretch>
        </p:blipFill>
        <p:spPr bwMode="auto">
          <a:xfrm>
            <a:off x="2190750" y="1847850"/>
            <a:ext cx="4762500" cy="3162300"/>
          </a:xfrm>
          <a:prstGeom prst="rect">
            <a:avLst/>
          </a:prstGeom>
          <a:noFill/>
        </p:spPr>
      </p:pic>
      <p:pic>
        <p:nvPicPr>
          <p:cNvPr id="56325" name="Picture 5" descr="490898814_3dc8b77ffd"/>
          <p:cNvPicPr>
            <a:picLocks noChangeAspect="1" noChangeArrowheads="1"/>
          </p:cNvPicPr>
          <p:nvPr/>
        </p:nvPicPr>
        <p:blipFill>
          <a:blip r:embed="rId4"/>
          <a:srcRect/>
          <a:stretch>
            <a:fillRect/>
          </a:stretch>
        </p:blipFill>
        <p:spPr bwMode="auto">
          <a:xfrm>
            <a:off x="1619250" y="549275"/>
            <a:ext cx="5832475" cy="4319588"/>
          </a:xfrm>
          <a:prstGeom prst="rect">
            <a:avLst/>
          </a:prstGeom>
          <a:noFill/>
          <a:ln w="19050" cap="rnd">
            <a:solidFill>
              <a:srgbClr val="FF9900"/>
            </a:solidFill>
            <a:prstDash val="sysDot"/>
            <a:miter lim="800000"/>
            <a:headEnd/>
            <a:tailEnd/>
          </a:ln>
        </p:spPr>
      </p:pic>
      <p:sp>
        <p:nvSpPr>
          <p:cNvPr id="56327" name="Rectangle 7"/>
          <p:cNvSpPr>
            <a:spLocks noChangeArrowheads="1"/>
          </p:cNvSpPr>
          <p:nvPr/>
        </p:nvSpPr>
        <p:spPr bwMode="auto">
          <a:xfrm>
            <a:off x="684213" y="5141913"/>
            <a:ext cx="7848600" cy="153352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En el mundo común de los hechos, los malos no son castigados y los buenos recompensados. El éxito se lo llevan los fuertes y el fracaso los débiles.</a:t>
            </a:r>
          </a:p>
          <a:p>
            <a:pPr algn="ctr" eaLnBrk="0" hangingPunct="0"/>
            <a:r>
              <a:rPr lang="es-ES" sz="2400">
                <a:solidFill>
                  <a:srgbClr val="FF9900"/>
                </a:solidFill>
                <a:latin typeface="Lucida Blackletter" pitchFamily="2" charset="0"/>
              </a:rPr>
              <a:t>  </a:t>
            </a:r>
            <a:r>
              <a:rPr lang="es-ES" sz="2000" i="1">
                <a:solidFill>
                  <a:srgbClr val="FF9900"/>
                </a:solidFill>
                <a:latin typeface="Lucida Blackletter" pitchFamily="2" charset="0"/>
              </a:rPr>
              <a:t>Oscar Wilde (1854-1900)</a:t>
            </a:r>
          </a:p>
        </p:txBody>
      </p:sp>
      <p:grpSp>
        <p:nvGrpSpPr>
          <p:cNvPr id="56329" name="Group 9"/>
          <p:cNvGrpSpPr>
            <a:grpSpLocks/>
          </p:cNvGrpSpPr>
          <p:nvPr/>
        </p:nvGrpSpPr>
        <p:grpSpPr bwMode="auto">
          <a:xfrm>
            <a:off x="250825" y="0"/>
            <a:ext cx="792163" cy="6858000"/>
            <a:chOff x="158" y="0"/>
            <a:chExt cx="499" cy="4320"/>
          </a:xfrm>
        </p:grpSpPr>
        <p:grpSp>
          <p:nvGrpSpPr>
            <p:cNvPr id="56330" name="Group 10"/>
            <p:cNvGrpSpPr>
              <a:grpSpLocks/>
            </p:cNvGrpSpPr>
            <p:nvPr/>
          </p:nvGrpSpPr>
          <p:grpSpPr bwMode="auto">
            <a:xfrm>
              <a:off x="158" y="0"/>
              <a:ext cx="499" cy="4320"/>
              <a:chOff x="158" y="0"/>
              <a:chExt cx="528" cy="4717"/>
            </a:xfrm>
          </p:grpSpPr>
          <p:pic>
            <p:nvPicPr>
              <p:cNvPr id="56331"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56332"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56333"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56334"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56335" name="Group 15"/>
          <p:cNvGrpSpPr>
            <a:grpSpLocks/>
          </p:cNvGrpSpPr>
          <p:nvPr/>
        </p:nvGrpSpPr>
        <p:grpSpPr bwMode="auto">
          <a:xfrm>
            <a:off x="8101013" y="0"/>
            <a:ext cx="792162" cy="6858000"/>
            <a:chOff x="5103" y="0"/>
            <a:chExt cx="499" cy="4320"/>
          </a:xfrm>
        </p:grpSpPr>
        <p:grpSp>
          <p:nvGrpSpPr>
            <p:cNvPr id="56336" name="Group 16"/>
            <p:cNvGrpSpPr>
              <a:grpSpLocks/>
            </p:cNvGrpSpPr>
            <p:nvPr/>
          </p:nvGrpSpPr>
          <p:grpSpPr bwMode="auto">
            <a:xfrm>
              <a:off x="5103" y="0"/>
              <a:ext cx="499" cy="4320"/>
              <a:chOff x="158" y="0"/>
              <a:chExt cx="528" cy="4717"/>
            </a:xfrm>
          </p:grpSpPr>
          <p:pic>
            <p:nvPicPr>
              <p:cNvPr id="56337"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56338"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56339"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56340"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5203">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6325"/>
                                        </p:tgtEl>
                                        <p:attrNameLst>
                                          <p:attrName>style.visibility</p:attrName>
                                        </p:attrNameLst>
                                      </p:cBhvr>
                                      <p:to>
                                        <p:strVal val="visible"/>
                                      </p:to>
                                    </p:set>
                                    <p:anim calcmode="lin" valueType="num">
                                      <p:cBhvr>
                                        <p:cTn id="7" dur="5000" fill="hold"/>
                                        <p:tgtEl>
                                          <p:spTgt spid="56325"/>
                                        </p:tgtEl>
                                        <p:attrNameLst>
                                          <p:attrName>ppt_w</p:attrName>
                                        </p:attrNameLst>
                                      </p:cBhvr>
                                      <p:tavLst>
                                        <p:tav tm="0">
                                          <p:val>
                                            <p:fltVal val="0"/>
                                          </p:val>
                                        </p:tav>
                                        <p:tav tm="100000">
                                          <p:val>
                                            <p:strVal val="#ppt_w"/>
                                          </p:val>
                                        </p:tav>
                                      </p:tavLst>
                                    </p:anim>
                                    <p:anim calcmode="lin" valueType="num">
                                      <p:cBhvr>
                                        <p:cTn id="8" dur="5000" fill="hold"/>
                                        <p:tgtEl>
                                          <p:spTgt spid="56325"/>
                                        </p:tgtEl>
                                        <p:attrNameLst>
                                          <p:attrName>ppt_h</p:attrName>
                                        </p:attrNameLst>
                                      </p:cBhvr>
                                      <p:tavLst>
                                        <p:tav tm="0">
                                          <p:val>
                                            <p:fltVal val="0"/>
                                          </p:val>
                                        </p:tav>
                                        <p:tav tm="100000">
                                          <p:val>
                                            <p:strVal val="#ppt_h"/>
                                          </p:val>
                                        </p:tav>
                                      </p:tavLst>
                                    </p:anim>
                                    <p:animEffect transition="in" filter="fade">
                                      <p:cBhvr>
                                        <p:cTn id="9" dur="5000"/>
                                        <p:tgtEl>
                                          <p:spTgt spid="56325"/>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56327"/>
                                        </p:tgtEl>
                                        <p:attrNameLst>
                                          <p:attrName>style.visibility</p:attrName>
                                        </p:attrNameLst>
                                      </p:cBhvr>
                                      <p:to>
                                        <p:strVal val="visible"/>
                                      </p:to>
                                    </p:set>
                                    <p:anim calcmode="lin" valueType="num">
                                      <p:cBhvr additive="base">
                                        <p:cTn id="13" dur="1000" fill="hold"/>
                                        <p:tgtEl>
                                          <p:spTgt spid="56327"/>
                                        </p:tgtEl>
                                        <p:attrNameLst>
                                          <p:attrName>ppt_x</p:attrName>
                                        </p:attrNameLst>
                                      </p:cBhvr>
                                      <p:tavLst>
                                        <p:tav tm="0">
                                          <p:val>
                                            <p:strVal val="#ppt_x"/>
                                          </p:val>
                                        </p:tav>
                                        <p:tav tm="100000">
                                          <p:val>
                                            <p:strVal val="#ppt_x"/>
                                          </p:val>
                                        </p:tav>
                                      </p:tavLst>
                                    </p:anim>
                                    <p:anim calcmode="lin" valueType="num">
                                      <p:cBhvr additive="base">
                                        <p:cTn id="14" dur="1000" fill="hold"/>
                                        <p:tgtEl>
                                          <p:spTgt spid="563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2" name="Picture 6" descr="spaceball"/>
          <p:cNvPicPr>
            <a:picLocks noChangeAspect="1" noChangeArrowheads="1"/>
          </p:cNvPicPr>
          <p:nvPr/>
        </p:nvPicPr>
        <p:blipFill>
          <a:blip r:embed="rId3"/>
          <a:srcRect/>
          <a:stretch>
            <a:fillRect/>
          </a:stretch>
        </p:blipFill>
        <p:spPr bwMode="auto">
          <a:xfrm>
            <a:off x="2190750" y="1843088"/>
            <a:ext cx="4762500" cy="3171825"/>
          </a:xfrm>
          <a:prstGeom prst="rect">
            <a:avLst/>
          </a:prstGeom>
          <a:noFill/>
        </p:spPr>
      </p:pic>
      <p:pic>
        <p:nvPicPr>
          <p:cNvPr id="29701" name="Picture 5" descr="1387850804_5877352300"/>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29703" name="Rectangle 7"/>
          <p:cNvSpPr>
            <a:spLocks noChangeArrowheads="1"/>
          </p:cNvSpPr>
          <p:nvPr/>
        </p:nvSpPr>
        <p:spPr bwMode="auto">
          <a:xfrm>
            <a:off x="971550" y="5226050"/>
            <a:ext cx="7200900"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El éxito es sólo la mitad de bonito cuando no hay nadie que nos envidie.</a:t>
            </a:r>
          </a:p>
          <a:p>
            <a:pPr algn="ctr" eaLnBrk="0" hangingPunct="0"/>
            <a:r>
              <a:rPr lang="es-ES" sz="2000" i="1">
                <a:solidFill>
                  <a:srgbClr val="FF9900"/>
                </a:solidFill>
                <a:latin typeface="Lucida Blackletter" pitchFamily="2" charset="0"/>
              </a:rPr>
              <a:t>Norman Mailer (1923-2007)</a:t>
            </a:r>
            <a:endParaRPr lang="es-ES" sz="2000">
              <a:solidFill>
                <a:srgbClr val="FF9900"/>
              </a:solidFill>
              <a:latin typeface="Lucida Blackletter" pitchFamily="2" charset="0"/>
            </a:endParaRPr>
          </a:p>
        </p:txBody>
      </p:sp>
      <p:grpSp>
        <p:nvGrpSpPr>
          <p:cNvPr id="29705" name="Group 9"/>
          <p:cNvGrpSpPr>
            <a:grpSpLocks/>
          </p:cNvGrpSpPr>
          <p:nvPr/>
        </p:nvGrpSpPr>
        <p:grpSpPr bwMode="auto">
          <a:xfrm>
            <a:off x="250825" y="0"/>
            <a:ext cx="792163" cy="6858000"/>
            <a:chOff x="158" y="0"/>
            <a:chExt cx="499" cy="4320"/>
          </a:xfrm>
        </p:grpSpPr>
        <p:grpSp>
          <p:nvGrpSpPr>
            <p:cNvPr id="29706" name="Group 10"/>
            <p:cNvGrpSpPr>
              <a:grpSpLocks/>
            </p:cNvGrpSpPr>
            <p:nvPr/>
          </p:nvGrpSpPr>
          <p:grpSpPr bwMode="auto">
            <a:xfrm>
              <a:off x="158" y="0"/>
              <a:ext cx="499" cy="4320"/>
              <a:chOff x="158" y="0"/>
              <a:chExt cx="528" cy="4717"/>
            </a:xfrm>
          </p:grpSpPr>
          <p:pic>
            <p:nvPicPr>
              <p:cNvPr id="29707"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29708"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29709"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29710"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29711" name="Group 15"/>
          <p:cNvGrpSpPr>
            <a:grpSpLocks/>
          </p:cNvGrpSpPr>
          <p:nvPr/>
        </p:nvGrpSpPr>
        <p:grpSpPr bwMode="auto">
          <a:xfrm>
            <a:off x="8101013" y="0"/>
            <a:ext cx="792162" cy="6858000"/>
            <a:chOff x="5103" y="0"/>
            <a:chExt cx="499" cy="4320"/>
          </a:xfrm>
        </p:grpSpPr>
        <p:grpSp>
          <p:nvGrpSpPr>
            <p:cNvPr id="29712" name="Group 16"/>
            <p:cNvGrpSpPr>
              <a:grpSpLocks/>
            </p:cNvGrpSpPr>
            <p:nvPr/>
          </p:nvGrpSpPr>
          <p:grpSpPr bwMode="auto">
            <a:xfrm>
              <a:off x="5103" y="0"/>
              <a:ext cx="499" cy="4320"/>
              <a:chOff x="158" y="0"/>
              <a:chExt cx="528" cy="4717"/>
            </a:xfrm>
          </p:grpSpPr>
          <p:pic>
            <p:nvPicPr>
              <p:cNvPr id="29713"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29714"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29715"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29716"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19735">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9701"/>
                                        </p:tgtEl>
                                        <p:attrNameLst>
                                          <p:attrName>style.visibility</p:attrName>
                                        </p:attrNameLst>
                                      </p:cBhvr>
                                      <p:to>
                                        <p:strVal val="visible"/>
                                      </p:to>
                                    </p:set>
                                    <p:anim calcmode="lin" valueType="num">
                                      <p:cBhvr>
                                        <p:cTn id="7" dur="5000" fill="hold"/>
                                        <p:tgtEl>
                                          <p:spTgt spid="29701"/>
                                        </p:tgtEl>
                                        <p:attrNameLst>
                                          <p:attrName>ppt_w</p:attrName>
                                        </p:attrNameLst>
                                      </p:cBhvr>
                                      <p:tavLst>
                                        <p:tav tm="0">
                                          <p:val>
                                            <p:fltVal val="0"/>
                                          </p:val>
                                        </p:tav>
                                        <p:tav tm="100000">
                                          <p:val>
                                            <p:strVal val="#ppt_w"/>
                                          </p:val>
                                        </p:tav>
                                      </p:tavLst>
                                    </p:anim>
                                    <p:anim calcmode="lin" valueType="num">
                                      <p:cBhvr>
                                        <p:cTn id="8" dur="5000" fill="hold"/>
                                        <p:tgtEl>
                                          <p:spTgt spid="29701"/>
                                        </p:tgtEl>
                                        <p:attrNameLst>
                                          <p:attrName>ppt_h</p:attrName>
                                        </p:attrNameLst>
                                      </p:cBhvr>
                                      <p:tavLst>
                                        <p:tav tm="0">
                                          <p:val>
                                            <p:fltVal val="0"/>
                                          </p:val>
                                        </p:tav>
                                        <p:tav tm="100000">
                                          <p:val>
                                            <p:strVal val="#ppt_h"/>
                                          </p:val>
                                        </p:tav>
                                      </p:tavLst>
                                    </p:anim>
                                    <p:animEffect transition="in" filter="fade">
                                      <p:cBhvr>
                                        <p:cTn id="9" dur="5000"/>
                                        <p:tgtEl>
                                          <p:spTgt spid="29701"/>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29703"/>
                                        </p:tgtEl>
                                        <p:attrNameLst>
                                          <p:attrName>style.visibility</p:attrName>
                                        </p:attrNameLst>
                                      </p:cBhvr>
                                      <p:to>
                                        <p:strVal val="visible"/>
                                      </p:to>
                                    </p:set>
                                    <p:anim calcmode="lin" valueType="num">
                                      <p:cBhvr additive="base">
                                        <p:cTn id="13" dur="1000" fill="hold"/>
                                        <p:tgtEl>
                                          <p:spTgt spid="29703"/>
                                        </p:tgtEl>
                                        <p:attrNameLst>
                                          <p:attrName>ppt_x</p:attrName>
                                        </p:attrNameLst>
                                      </p:cBhvr>
                                      <p:tavLst>
                                        <p:tav tm="0">
                                          <p:val>
                                            <p:strVal val="#ppt_x"/>
                                          </p:val>
                                        </p:tav>
                                        <p:tav tm="100000">
                                          <p:val>
                                            <p:strVal val="#ppt_x"/>
                                          </p:val>
                                        </p:tav>
                                      </p:tavLst>
                                    </p:anim>
                                    <p:anim calcmode="lin" valueType="num">
                                      <p:cBhvr additive="base">
                                        <p:cTn id="14" dur="1000" fill="hold"/>
                                        <p:tgtEl>
                                          <p:spTgt spid="297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descr="spaceball"/>
          <p:cNvPicPr>
            <a:picLocks noChangeAspect="1" noChangeArrowheads="1"/>
          </p:cNvPicPr>
          <p:nvPr/>
        </p:nvPicPr>
        <p:blipFill>
          <a:blip r:embed="rId3"/>
          <a:srcRect/>
          <a:stretch>
            <a:fillRect/>
          </a:stretch>
        </p:blipFill>
        <p:spPr bwMode="auto">
          <a:xfrm>
            <a:off x="2190750" y="1866900"/>
            <a:ext cx="4762500" cy="3124200"/>
          </a:xfrm>
          <a:prstGeom prst="rect">
            <a:avLst/>
          </a:prstGeom>
          <a:noFill/>
        </p:spPr>
      </p:pic>
      <p:pic>
        <p:nvPicPr>
          <p:cNvPr id="31749" name="Picture 5" descr="145574235_fa6da3f746"/>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31751" name="Rectangle 7"/>
          <p:cNvSpPr>
            <a:spLocks noChangeArrowheads="1"/>
          </p:cNvSpPr>
          <p:nvPr/>
        </p:nvSpPr>
        <p:spPr bwMode="auto">
          <a:xfrm>
            <a:off x="1403350" y="5297488"/>
            <a:ext cx="6408738"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Para obtener éxito en el mundo, hay que parecer loco y ser sabio.</a:t>
            </a:r>
          </a:p>
          <a:p>
            <a:pPr algn="ctr" eaLnBrk="0" hangingPunct="0"/>
            <a:r>
              <a:rPr lang="es-ES" sz="2000" i="1">
                <a:solidFill>
                  <a:srgbClr val="FF9900"/>
                </a:solidFill>
                <a:latin typeface="Lucida Blackletter" pitchFamily="2" charset="0"/>
              </a:rPr>
              <a:t>Montesquieu (1689-1755)</a:t>
            </a:r>
          </a:p>
        </p:txBody>
      </p:sp>
      <p:grpSp>
        <p:nvGrpSpPr>
          <p:cNvPr id="31753" name="Group 9"/>
          <p:cNvGrpSpPr>
            <a:grpSpLocks/>
          </p:cNvGrpSpPr>
          <p:nvPr/>
        </p:nvGrpSpPr>
        <p:grpSpPr bwMode="auto">
          <a:xfrm>
            <a:off x="250825" y="0"/>
            <a:ext cx="792163" cy="6858000"/>
            <a:chOff x="158" y="0"/>
            <a:chExt cx="499" cy="4320"/>
          </a:xfrm>
        </p:grpSpPr>
        <p:grpSp>
          <p:nvGrpSpPr>
            <p:cNvPr id="31754" name="Group 10"/>
            <p:cNvGrpSpPr>
              <a:grpSpLocks/>
            </p:cNvGrpSpPr>
            <p:nvPr/>
          </p:nvGrpSpPr>
          <p:grpSpPr bwMode="auto">
            <a:xfrm>
              <a:off x="158" y="0"/>
              <a:ext cx="499" cy="4320"/>
              <a:chOff x="158" y="0"/>
              <a:chExt cx="528" cy="4717"/>
            </a:xfrm>
          </p:grpSpPr>
          <p:pic>
            <p:nvPicPr>
              <p:cNvPr id="31755"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31756"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31757"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31758"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31759" name="Group 15"/>
          <p:cNvGrpSpPr>
            <a:grpSpLocks/>
          </p:cNvGrpSpPr>
          <p:nvPr/>
        </p:nvGrpSpPr>
        <p:grpSpPr bwMode="auto">
          <a:xfrm>
            <a:off x="8101013" y="0"/>
            <a:ext cx="792162" cy="6858000"/>
            <a:chOff x="5103" y="0"/>
            <a:chExt cx="499" cy="4320"/>
          </a:xfrm>
        </p:grpSpPr>
        <p:grpSp>
          <p:nvGrpSpPr>
            <p:cNvPr id="31760" name="Group 16"/>
            <p:cNvGrpSpPr>
              <a:grpSpLocks/>
            </p:cNvGrpSpPr>
            <p:nvPr/>
          </p:nvGrpSpPr>
          <p:grpSpPr bwMode="auto">
            <a:xfrm>
              <a:off x="5103" y="0"/>
              <a:ext cx="499" cy="4320"/>
              <a:chOff x="158" y="0"/>
              <a:chExt cx="528" cy="4717"/>
            </a:xfrm>
          </p:grpSpPr>
          <p:pic>
            <p:nvPicPr>
              <p:cNvPr id="31761"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31762"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31763"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31764"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18703">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p:cTn id="7" dur="5000" fill="hold"/>
                                        <p:tgtEl>
                                          <p:spTgt spid="31749"/>
                                        </p:tgtEl>
                                        <p:attrNameLst>
                                          <p:attrName>ppt_w</p:attrName>
                                        </p:attrNameLst>
                                      </p:cBhvr>
                                      <p:tavLst>
                                        <p:tav tm="0">
                                          <p:val>
                                            <p:fltVal val="0"/>
                                          </p:val>
                                        </p:tav>
                                        <p:tav tm="100000">
                                          <p:val>
                                            <p:strVal val="#ppt_w"/>
                                          </p:val>
                                        </p:tav>
                                      </p:tavLst>
                                    </p:anim>
                                    <p:anim calcmode="lin" valueType="num">
                                      <p:cBhvr>
                                        <p:cTn id="8" dur="5000" fill="hold"/>
                                        <p:tgtEl>
                                          <p:spTgt spid="31749"/>
                                        </p:tgtEl>
                                        <p:attrNameLst>
                                          <p:attrName>ppt_h</p:attrName>
                                        </p:attrNameLst>
                                      </p:cBhvr>
                                      <p:tavLst>
                                        <p:tav tm="0">
                                          <p:val>
                                            <p:fltVal val="0"/>
                                          </p:val>
                                        </p:tav>
                                        <p:tav tm="100000">
                                          <p:val>
                                            <p:strVal val="#ppt_h"/>
                                          </p:val>
                                        </p:tav>
                                      </p:tavLst>
                                    </p:anim>
                                    <p:animEffect transition="in" filter="fade">
                                      <p:cBhvr>
                                        <p:cTn id="9" dur="5000"/>
                                        <p:tgtEl>
                                          <p:spTgt spid="31749"/>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1751"/>
                                        </p:tgtEl>
                                        <p:attrNameLst>
                                          <p:attrName>style.visibility</p:attrName>
                                        </p:attrNameLst>
                                      </p:cBhvr>
                                      <p:to>
                                        <p:strVal val="visible"/>
                                      </p:to>
                                    </p:set>
                                    <p:anim calcmode="lin" valueType="num">
                                      <p:cBhvr additive="base">
                                        <p:cTn id="13" dur="1000" fill="hold"/>
                                        <p:tgtEl>
                                          <p:spTgt spid="31751"/>
                                        </p:tgtEl>
                                        <p:attrNameLst>
                                          <p:attrName>ppt_x</p:attrName>
                                        </p:attrNameLst>
                                      </p:cBhvr>
                                      <p:tavLst>
                                        <p:tav tm="0">
                                          <p:val>
                                            <p:strVal val="#ppt_x"/>
                                          </p:val>
                                        </p:tav>
                                        <p:tav tm="100000">
                                          <p:val>
                                            <p:strVal val="#ppt_x"/>
                                          </p:val>
                                        </p:tav>
                                      </p:tavLst>
                                    </p:anim>
                                    <p:anim calcmode="lin" valueType="num">
                                      <p:cBhvr additive="base">
                                        <p:cTn id="14" dur="1000" fill="hold"/>
                                        <p:tgtEl>
                                          <p:spTgt spid="317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8" name="Picture 6" descr="spaceball"/>
          <p:cNvPicPr>
            <a:picLocks noChangeAspect="1" noChangeArrowheads="1"/>
          </p:cNvPicPr>
          <p:nvPr/>
        </p:nvPicPr>
        <p:blipFill>
          <a:blip r:embed="rId3"/>
          <a:srcRect/>
          <a:stretch>
            <a:fillRect/>
          </a:stretch>
        </p:blipFill>
        <p:spPr bwMode="auto">
          <a:xfrm>
            <a:off x="2190750" y="1843088"/>
            <a:ext cx="4762500" cy="3171825"/>
          </a:xfrm>
          <a:prstGeom prst="rect">
            <a:avLst/>
          </a:prstGeom>
          <a:noFill/>
        </p:spPr>
      </p:pic>
      <p:pic>
        <p:nvPicPr>
          <p:cNvPr id="33797" name="Picture 5" descr="2374700268_38941793e4"/>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33799" name="Rectangle 7"/>
          <p:cNvSpPr>
            <a:spLocks noChangeArrowheads="1"/>
          </p:cNvSpPr>
          <p:nvPr/>
        </p:nvSpPr>
        <p:spPr bwMode="auto">
          <a:xfrm>
            <a:off x="971550" y="5259388"/>
            <a:ext cx="7200900"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Si quieres tener éxito, promete todo y no cumplas nada.</a:t>
            </a:r>
          </a:p>
          <a:p>
            <a:pPr algn="ctr" eaLnBrk="0" hangingPunct="0"/>
            <a:r>
              <a:rPr lang="es-ES" sz="2000" i="1">
                <a:solidFill>
                  <a:srgbClr val="FF9900"/>
                </a:solidFill>
                <a:latin typeface="Lucida Blackletter" pitchFamily="2" charset="0"/>
              </a:rPr>
              <a:t>Napoleón Bonaparte (1769-1821)</a:t>
            </a:r>
            <a:endParaRPr lang="es-ES" sz="2000">
              <a:solidFill>
                <a:srgbClr val="FF9900"/>
              </a:solidFill>
              <a:latin typeface="Lucida Blackletter" pitchFamily="2" charset="0"/>
            </a:endParaRPr>
          </a:p>
        </p:txBody>
      </p:sp>
      <p:pic>
        <p:nvPicPr>
          <p:cNvPr id="33800" name="Picture 8" descr="Enviar frase">
            <a:hlinkClick r:id="rId5" tooltip="Enviar frase"/>
          </p:cNvPr>
          <p:cNvPicPr>
            <a:picLocks noChangeAspect="1" noChangeArrowheads="1"/>
          </p:cNvPicPr>
          <p:nvPr/>
        </p:nvPicPr>
        <p:blipFill>
          <a:blip r:embed="rId6"/>
          <a:srcRect/>
          <a:stretch>
            <a:fillRect/>
          </a:stretch>
        </p:blipFill>
        <p:spPr bwMode="auto">
          <a:xfrm>
            <a:off x="-2260600" y="3489325"/>
            <a:ext cx="152400" cy="152400"/>
          </a:xfrm>
          <a:prstGeom prst="rect">
            <a:avLst/>
          </a:prstGeom>
          <a:noFill/>
        </p:spPr>
      </p:pic>
      <p:grpSp>
        <p:nvGrpSpPr>
          <p:cNvPr id="33801" name="Group 9"/>
          <p:cNvGrpSpPr>
            <a:grpSpLocks/>
          </p:cNvGrpSpPr>
          <p:nvPr/>
        </p:nvGrpSpPr>
        <p:grpSpPr bwMode="auto">
          <a:xfrm>
            <a:off x="250825" y="0"/>
            <a:ext cx="792163" cy="6858000"/>
            <a:chOff x="158" y="0"/>
            <a:chExt cx="499" cy="4320"/>
          </a:xfrm>
        </p:grpSpPr>
        <p:grpSp>
          <p:nvGrpSpPr>
            <p:cNvPr id="33802" name="Group 10"/>
            <p:cNvGrpSpPr>
              <a:grpSpLocks/>
            </p:cNvGrpSpPr>
            <p:nvPr/>
          </p:nvGrpSpPr>
          <p:grpSpPr bwMode="auto">
            <a:xfrm>
              <a:off x="158" y="0"/>
              <a:ext cx="499" cy="4320"/>
              <a:chOff x="158" y="0"/>
              <a:chExt cx="528" cy="4717"/>
            </a:xfrm>
          </p:grpSpPr>
          <p:pic>
            <p:nvPicPr>
              <p:cNvPr id="33803" name="Picture 11" descr="y1pteCk7TUwLIXo7eYz8LJG_gd2U9fy7C9TklQ_EQS-fWNPAfDgdTAfTeO9VSejsubL_0OHnoZprWM"/>
              <p:cNvPicPr>
                <a:picLocks noChangeAspect="1" noChangeArrowheads="1"/>
              </p:cNvPicPr>
              <p:nvPr/>
            </p:nvPicPr>
            <p:blipFill>
              <a:blip r:embed="rId7"/>
              <a:srcRect/>
              <a:stretch>
                <a:fillRect/>
              </a:stretch>
            </p:blipFill>
            <p:spPr bwMode="auto">
              <a:xfrm rot="5400000">
                <a:off x="-766" y="924"/>
                <a:ext cx="2376" cy="528"/>
              </a:xfrm>
              <a:prstGeom prst="rect">
                <a:avLst/>
              </a:prstGeom>
              <a:noFill/>
            </p:spPr>
          </p:pic>
          <p:pic>
            <p:nvPicPr>
              <p:cNvPr id="33804" name="Picture 12" descr="y1pteCk7TUwLIXo7eYz8LJG_gd2U9fy7C9TklQ_EQS-fWNPAfDgdTAfTeO9VSejsubL_0OHnoZprWM"/>
              <p:cNvPicPr>
                <a:picLocks noChangeAspect="1" noChangeArrowheads="1"/>
              </p:cNvPicPr>
              <p:nvPr/>
            </p:nvPicPr>
            <p:blipFill>
              <a:blip r:embed="rId7"/>
              <a:srcRect/>
              <a:stretch>
                <a:fillRect/>
              </a:stretch>
            </p:blipFill>
            <p:spPr bwMode="auto">
              <a:xfrm rot="5400000">
                <a:off x="-766" y="3265"/>
                <a:ext cx="2376" cy="528"/>
              </a:xfrm>
              <a:prstGeom prst="rect">
                <a:avLst/>
              </a:prstGeom>
              <a:noFill/>
            </p:spPr>
          </p:pic>
        </p:grpSp>
        <p:pic>
          <p:nvPicPr>
            <p:cNvPr id="33805" name="Picture 13" descr="?ui=1&amp;attid=0"/>
            <p:cNvPicPr>
              <a:picLocks noChangeAspect="1" noChangeArrowheads="1" noCrop="1"/>
            </p:cNvPicPr>
            <p:nvPr/>
          </p:nvPicPr>
          <p:blipFill>
            <a:blip r:embed="rId8"/>
            <a:srcRect/>
            <a:stretch>
              <a:fillRect/>
            </a:stretch>
          </p:blipFill>
          <p:spPr bwMode="auto">
            <a:xfrm rot="5400000">
              <a:off x="256" y="1019"/>
              <a:ext cx="288" cy="120"/>
            </a:xfrm>
            <a:prstGeom prst="rect">
              <a:avLst/>
            </a:prstGeom>
            <a:noFill/>
          </p:spPr>
        </p:pic>
        <p:pic>
          <p:nvPicPr>
            <p:cNvPr id="33806" name="Picture 14" descr="?ui=1&amp;attid=0"/>
            <p:cNvPicPr>
              <a:picLocks noChangeAspect="1" noChangeArrowheads="1" noCrop="1"/>
            </p:cNvPicPr>
            <p:nvPr/>
          </p:nvPicPr>
          <p:blipFill>
            <a:blip r:embed="rId8"/>
            <a:srcRect/>
            <a:stretch>
              <a:fillRect/>
            </a:stretch>
          </p:blipFill>
          <p:spPr bwMode="auto">
            <a:xfrm rot="5400000">
              <a:off x="256" y="3151"/>
              <a:ext cx="288" cy="120"/>
            </a:xfrm>
            <a:prstGeom prst="rect">
              <a:avLst/>
            </a:prstGeom>
            <a:noFill/>
          </p:spPr>
        </p:pic>
      </p:grpSp>
      <p:grpSp>
        <p:nvGrpSpPr>
          <p:cNvPr id="33807" name="Group 15"/>
          <p:cNvGrpSpPr>
            <a:grpSpLocks/>
          </p:cNvGrpSpPr>
          <p:nvPr/>
        </p:nvGrpSpPr>
        <p:grpSpPr bwMode="auto">
          <a:xfrm>
            <a:off x="8101013" y="0"/>
            <a:ext cx="792162" cy="6858000"/>
            <a:chOff x="5103" y="0"/>
            <a:chExt cx="499" cy="4320"/>
          </a:xfrm>
        </p:grpSpPr>
        <p:grpSp>
          <p:nvGrpSpPr>
            <p:cNvPr id="33808" name="Group 16"/>
            <p:cNvGrpSpPr>
              <a:grpSpLocks/>
            </p:cNvGrpSpPr>
            <p:nvPr/>
          </p:nvGrpSpPr>
          <p:grpSpPr bwMode="auto">
            <a:xfrm>
              <a:off x="5103" y="0"/>
              <a:ext cx="499" cy="4320"/>
              <a:chOff x="158" y="0"/>
              <a:chExt cx="528" cy="4717"/>
            </a:xfrm>
          </p:grpSpPr>
          <p:pic>
            <p:nvPicPr>
              <p:cNvPr id="33809" name="Picture 17" descr="y1pteCk7TUwLIXo7eYz8LJG_gd2U9fy7C9TklQ_EQS-fWNPAfDgdTAfTeO9VSejsubL_0OHnoZprWM"/>
              <p:cNvPicPr>
                <a:picLocks noChangeAspect="1" noChangeArrowheads="1"/>
              </p:cNvPicPr>
              <p:nvPr/>
            </p:nvPicPr>
            <p:blipFill>
              <a:blip r:embed="rId7"/>
              <a:srcRect/>
              <a:stretch>
                <a:fillRect/>
              </a:stretch>
            </p:blipFill>
            <p:spPr bwMode="auto">
              <a:xfrm rot="5400000">
                <a:off x="-766" y="924"/>
                <a:ext cx="2376" cy="528"/>
              </a:xfrm>
              <a:prstGeom prst="rect">
                <a:avLst/>
              </a:prstGeom>
              <a:noFill/>
            </p:spPr>
          </p:pic>
          <p:pic>
            <p:nvPicPr>
              <p:cNvPr id="33810" name="Picture 18" descr="y1pteCk7TUwLIXo7eYz8LJG_gd2U9fy7C9TklQ_EQS-fWNPAfDgdTAfTeO9VSejsubL_0OHnoZprWM"/>
              <p:cNvPicPr>
                <a:picLocks noChangeAspect="1" noChangeArrowheads="1"/>
              </p:cNvPicPr>
              <p:nvPr/>
            </p:nvPicPr>
            <p:blipFill>
              <a:blip r:embed="rId7"/>
              <a:srcRect/>
              <a:stretch>
                <a:fillRect/>
              </a:stretch>
            </p:blipFill>
            <p:spPr bwMode="auto">
              <a:xfrm rot="5400000">
                <a:off x="-766" y="3265"/>
                <a:ext cx="2376" cy="528"/>
              </a:xfrm>
              <a:prstGeom prst="rect">
                <a:avLst/>
              </a:prstGeom>
              <a:noFill/>
            </p:spPr>
          </p:pic>
        </p:grpSp>
        <p:pic>
          <p:nvPicPr>
            <p:cNvPr id="33811" name="Picture 19" descr="?ui=1&amp;attid=0"/>
            <p:cNvPicPr>
              <a:picLocks noChangeAspect="1" noChangeArrowheads="1" noCrop="1"/>
            </p:cNvPicPr>
            <p:nvPr/>
          </p:nvPicPr>
          <p:blipFill>
            <a:blip r:embed="rId8"/>
            <a:srcRect/>
            <a:stretch>
              <a:fillRect/>
            </a:stretch>
          </p:blipFill>
          <p:spPr bwMode="auto">
            <a:xfrm rot="5400000">
              <a:off x="5200" y="974"/>
              <a:ext cx="288" cy="120"/>
            </a:xfrm>
            <a:prstGeom prst="rect">
              <a:avLst/>
            </a:prstGeom>
            <a:noFill/>
          </p:spPr>
        </p:pic>
        <p:pic>
          <p:nvPicPr>
            <p:cNvPr id="33812" name="Picture 20" descr="?ui=1&amp;attid=0"/>
            <p:cNvPicPr>
              <a:picLocks noChangeAspect="1" noChangeArrowheads="1" noCrop="1"/>
            </p:cNvPicPr>
            <p:nvPr/>
          </p:nvPicPr>
          <p:blipFill>
            <a:blip r:embed="rId8"/>
            <a:srcRect/>
            <a:stretch>
              <a:fillRect/>
            </a:stretch>
          </p:blipFill>
          <p:spPr bwMode="auto">
            <a:xfrm rot="5400000">
              <a:off x="5200" y="3151"/>
              <a:ext cx="288" cy="120"/>
            </a:xfrm>
            <a:prstGeom prst="rect">
              <a:avLst/>
            </a:prstGeom>
            <a:noFill/>
          </p:spPr>
        </p:pic>
      </p:grpSp>
    </p:spTree>
  </p:cSld>
  <p:clrMapOvr>
    <a:masterClrMapping/>
  </p:clrMapOvr>
  <p:transition spd="slow" advClick="0" advTm="17954">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3797"/>
                                        </p:tgtEl>
                                        <p:attrNameLst>
                                          <p:attrName>style.visibility</p:attrName>
                                        </p:attrNameLst>
                                      </p:cBhvr>
                                      <p:to>
                                        <p:strVal val="visible"/>
                                      </p:to>
                                    </p:set>
                                    <p:anim calcmode="lin" valueType="num">
                                      <p:cBhvr>
                                        <p:cTn id="7" dur="5000" fill="hold"/>
                                        <p:tgtEl>
                                          <p:spTgt spid="33797"/>
                                        </p:tgtEl>
                                        <p:attrNameLst>
                                          <p:attrName>ppt_w</p:attrName>
                                        </p:attrNameLst>
                                      </p:cBhvr>
                                      <p:tavLst>
                                        <p:tav tm="0">
                                          <p:val>
                                            <p:fltVal val="0"/>
                                          </p:val>
                                        </p:tav>
                                        <p:tav tm="100000">
                                          <p:val>
                                            <p:strVal val="#ppt_w"/>
                                          </p:val>
                                        </p:tav>
                                      </p:tavLst>
                                    </p:anim>
                                    <p:anim calcmode="lin" valueType="num">
                                      <p:cBhvr>
                                        <p:cTn id="8" dur="5000" fill="hold"/>
                                        <p:tgtEl>
                                          <p:spTgt spid="33797"/>
                                        </p:tgtEl>
                                        <p:attrNameLst>
                                          <p:attrName>ppt_h</p:attrName>
                                        </p:attrNameLst>
                                      </p:cBhvr>
                                      <p:tavLst>
                                        <p:tav tm="0">
                                          <p:val>
                                            <p:fltVal val="0"/>
                                          </p:val>
                                        </p:tav>
                                        <p:tav tm="100000">
                                          <p:val>
                                            <p:strVal val="#ppt_h"/>
                                          </p:val>
                                        </p:tav>
                                      </p:tavLst>
                                    </p:anim>
                                    <p:animEffect transition="in" filter="fade">
                                      <p:cBhvr>
                                        <p:cTn id="9" dur="5000"/>
                                        <p:tgtEl>
                                          <p:spTgt spid="33797"/>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3799"/>
                                        </p:tgtEl>
                                        <p:attrNameLst>
                                          <p:attrName>style.visibility</p:attrName>
                                        </p:attrNameLst>
                                      </p:cBhvr>
                                      <p:to>
                                        <p:strVal val="visible"/>
                                      </p:to>
                                    </p:set>
                                    <p:anim calcmode="lin" valueType="num">
                                      <p:cBhvr additive="base">
                                        <p:cTn id="13" dur="1000" fill="hold"/>
                                        <p:tgtEl>
                                          <p:spTgt spid="33799"/>
                                        </p:tgtEl>
                                        <p:attrNameLst>
                                          <p:attrName>ppt_x</p:attrName>
                                        </p:attrNameLst>
                                      </p:cBhvr>
                                      <p:tavLst>
                                        <p:tav tm="0">
                                          <p:val>
                                            <p:strVal val="#ppt_x"/>
                                          </p:val>
                                        </p:tav>
                                        <p:tav tm="100000">
                                          <p:val>
                                            <p:strVal val="#ppt_x"/>
                                          </p:val>
                                        </p:tav>
                                      </p:tavLst>
                                    </p:anim>
                                    <p:anim calcmode="lin" valueType="num">
                                      <p:cBhvr additive="base">
                                        <p:cTn id="14" dur="1000" fill="hold"/>
                                        <p:tgtEl>
                                          <p:spTgt spid="337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6" name="Picture 6" descr="spaceball"/>
          <p:cNvPicPr>
            <a:picLocks noChangeAspect="1" noChangeArrowheads="1"/>
          </p:cNvPicPr>
          <p:nvPr/>
        </p:nvPicPr>
        <p:blipFill>
          <a:blip r:embed="rId3"/>
          <a:srcRect/>
          <a:stretch>
            <a:fillRect/>
          </a:stretch>
        </p:blipFill>
        <p:spPr bwMode="auto">
          <a:xfrm>
            <a:off x="2190750" y="1824038"/>
            <a:ext cx="4762500" cy="3209925"/>
          </a:xfrm>
          <a:prstGeom prst="rect">
            <a:avLst/>
          </a:prstGeom>
          <a:noFill/>
        </p:spPr>
      </p:pic>
      <p:pic>
        <p:nvPicPr>
          <p:cNvPr id="35848" name="Picture 8" descr="512772928_7b6d4ebdbd"/>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35849" name="Rectangle 9"/>
          <p:cNvSpPr>
            <a:spLocks noChangeArrowheads="1"/>
          </p:cNvSpPr>
          <p:nvPr/>
        </p:nvSpPr>
        <p:spPr bwMode="auto">
          <a:xfrm>
            <a:off x="1331913" y="5154613"/>
            <a:ext cx="6480175"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Más de uno le debe el éxito a su primera esposa, y su segunda esposa a su éxito.</a:t>
            </a:r>
          </a:p>
          <a:p>
            <a:pPr algn="ctr" eaLnBrk="0" hangingPunct="0"/>
            <a:r>
              <a:rPr lang="es-ES" sz="2000" i="1">
                <a:solidFill>
                  <a:srgbClr val="FF9900"/>
                </a:solidFill>
                <a:latin typeface="Lucida Blackletter" pitchFamily="2" charset="0"/>
              </a:rPr>
              <a:t>  Jim Backus(1913-1989)</a:t>
            </a:r>
          </a:p>
        </p:txBody>
      </p:sp>
      <p:grpSp>
        <p:nvGrpSpPr>
          <p:cNvPr id="35851" name="Group 11"/>
          <p:cNvGrpSpPr>
            <a:grpSpLocks/>
          </p:cNvGrpSpPr>
          <p:nvPr/>
        </p:nvGrpSpPr>
        <p:grpSpPr bwMode="auto">
          <a:xfrm>
            <a:off x="250825" y="0"/>
            <a:ext cx="792163" cy="6858000"/>
            <a:chOff x="158" y="0"/>
            <a:chExt cx="499" cy="4320"/>
          </a:xfrm>
        </p:grpSpPr>
        <p:grpSp>
          <p:nvGrpSpPr>
            <p:cNvPr id="35852" name="Group 12"/>
            <p:cNvGrpSpPr>
              <a:grpSpLocks/>
            </p:cNvGrpSpPr>
            <p:nvPr/>
          </p:nvGrpSpPr>
          <p:grpSpPr bwMode="auto">
            <a:xfrm>
              <a:off x="158" y="0"/>
              <a:ext cx="499" cy="4320"/>
              <a:chOff x="158" y="0"/>
              <a:chExt cx="528" cy="4717"/>
            </a:xfrm>
          </p:grpSpPr>
          <p:pic>
            <p:nvPicPr>
              <p:cNvPr id="35853" name="Picture 13"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35854" name="Picture 14"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35855" name="Picture 15"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35856" name="Picture 16"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35857" name="Group 17"/>
          <p:cNvGrpSpPr>
            <a:grpSpLocks/>
          </p:cNvGrpSpPr>
          <p:nvPr/>
        </p:nvGrpSpPr>
        <p:grpSpPr bwMode="auto">
          <a:xfrm>
            <a:off x="8101013" y="0"/>
            <a:ext cx="792162" cy="6858000"/>
            <a:chOff x="5103" y="0"/>
            <a:chExt cx="499" cy="4320"/>
          </a:xfrm>
        </p:grpSpPr>
        <p:grpSp>
          <p:nvGrpSpPr>
            <p:cNvPr id="35858" name="Group 18"/>
            <p:cNvGrpSpPr>
              <a:grpSpLocks/>
            </p:cNvGrpSpPr>
            <p:nvPr/>
          </p:nvGrpSpPr>
          <p:grpSpPr bwMode="auto">
            <a:xfrm>
              <a:off x="5103" y="0"/>
              <a:ext cx="499" cy="4320"/>
              <a:chOff x="158" y="0"/>
              <a:chExt cx="528" cy="4717"/>
            </a:xfrm>
          </p:grpSpPr>
          <p:pic>
            <p:nvPicPr>
              <p:cNvPr id="35859" name="Picture 19"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35860" name="Picture 20"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35861" name="Picture 21"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35862" name="Picture 22"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18515">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5848"/>
                                        </p:tgtEl>
                                        <p:attrNameLst>
                                          <p:attrName>style.visibility</p:attrName>
                                        </p:attrNameLst>
                                      </p:cBhvr>
                                      <p:to>
                                        <p:strVal val="visible"/>
                                      </p:to>
                                    </p:set>
                                    <p:anim calcmode="lin" valueType="num">
                                      <p:cBhvr>
                                        <p:cTn id="7" dur="5000" fill="hold"/>
                                        <p:tgtEl>
                                          <p:spTgt spid="35848"/>
                                        </p:tgtEl>
                                        <p:attrNameLst>
                                          <p:attrName>ppt_w</p:attrName>
                                        </p:attrNameLst>
                                      </p:cBhvr>
                                      <p:tavLst>
                                        <p:tav tm="0">
                                          <p:val>
                                            <p:fltVal val="0"/>
                                          </p:val>
                                        </p:tav>
                                        <p:tav tm="100000">
                                          <p:val>
                                            <p:strVal val="#ppt_w"/>
                                          </p:val>
                                        </p:tav>
                                      </p:tavLst>
                                    </p:anim>
                                    <p:anim calcmode="lin" valueType="num">
                                      <p:cBhvr>
                                        <p:cTn id="8" dur="5000" fill="hold"/>
                                        <p:tgtEl>
                                          <p:spTgt spid="35848"/>
                                        </p:tgtEl>
                                        <p:attrNameLst>
                                          <p:attrName>ppt_h</p:attrName>
                                        </p:attrNameLst>
                                      </p:cBhvr>
                                      <p:tavLst>
                                        <p:tav tm="0">
                                          <p:val>
                                            <p:fltVal val="0"/>
                                          </p:val>
                                        </p:tav>
                                        <p:tav tm="100000">
                                          <p:val>
                                            <p:strVal val="#ppt_h"/>
                                          </p:val>
                                        </p:tav>
                                      </p:tavLst>
                                    </p:anim>
                                    <p:animEffect transition="in" filter="fade">
                                      <p:cBhvr>
                                        <p:cTn id="9" dur="5000"/>
                                        <p:tgtEl>
                                          <p:spTgt spid="35848"/>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5849"/>
                                        </p:tgtEl>
                                        <p:attrNameLst>
                                          <p:attrName>style.visibility</p:attrName>
                                        </p:attrNameLst>
                                      </p:cBhvr>
                                      <p:to>
                                        <p:strVal val="visible"/>
                                      </p:to>
                                    </p:set>
                                    <p:anim calcmode="lin" valueType="num">
                                      <p:cBhvr additive="base">
                                        <p:cTn id="13" dur="1000" fill="hold"/>
                                        <p:tgtEl>
                                          <p:spTgt spid="35849"/>
                                        </p:tgtEl>
                                        <p:attrNameLst>
                                          <p:attrName>ppt_x</p:attrName>
                                        </p:attrNameLst>
                                      </p:cBhvr>
                                      <p:tavLst>
                                        <p:tav tm="0">
                                          <p:val>
                                            <p:strVal val="#ppt_x"/>
                                          </p:val>
                                        </p:tav>
                                        <p:tav tm="100000">
                                          <p:val>
                                            <p:strVal val="#ppt_x"/>
                                          </p:val>
                                        </p:tav>
                                      </p:tavLst>
                                    </p:anim>
                                    <p:anim calcmode="lin" valueType="num">
                                      <p:cBhvr additive="base">
                                        <p:cTn id="14" dur="1000" fill="hold"/>
                                        <p:tgtEl>
                                          <p:spTgt spid="358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4" name="Picture 6" descr="spaceball"/>
          <p:cNvPicPr>
            <a:picLocks noChangeAspect="1" noChangeArrowheads="1"/>
          </p:cNvPicPr>
          <p:nvPr/>
        </p:nvPicPr>
        <p:blipFill>
          <a:blip r:embed="rId3"/>
          <a:srcRect/>
          <a:stretch>
            <a:fillRect/>
          </a:stretch>
        </p:blipFill>
        <p:spPr bwMode="auto">
          <a:xfrm>
            <a:off x="2190750" y="1981200"/>
            <a:ext cx="4762500" cy="2895600"/>
          </a:xfrm>
          <a:prstGeom prst="rect">
            <a:avLst/>
          </a:prstGeom>
          <a:noFill/>
        </p:spPr>
      </p:pic>
      <p:pic>
        <p:nvPicPr>
          <p:cNvPr id="58373" name="Picture 5" descr="279579876_9d0cc11a6a"/>
          <p:cNvPicPr>
            <a:picLocks noChangeAspect="1" noChangeArrowheads="1"/>
          </p:cNvPicPr>
          <p:nvPr/>
        </p:nvPicPr>
        <p:blipFill>
          <a:blip r:embed="rId4"/>
          <a:srcRect/>
          <a:stretch>
            <a:fillRect/>
          </a:stretch>
        </p:blipFill>
        <p:spPr bwMode="auto">
          <a:xfrm>
            <a:off x="1692275" y="333375"/>
            <a:ext cx="5759450" cy="4319588"/>
          </a:xfrm>
          <a:prstGeom prst="rect">
            <a:avLst/>
          </a:prstGeom>
          <a:noFill/>
          <a:ln w="19050" cap="rnd">
            <a:solidFill>
              <a:srgbClr val="FF9900"/>
            </a:solidFill>
            <a:prstDash val="sysDot"/>
            <a:miter lim="800000"/>
            <a:headEnd/>
            <a:tailEnd/>
          </a:ln>
        </p:spPr>
      </p:pic>
      <p:sp>
        <p:nvSpPr>
          <p:cNvPr id="58375" name="Rectangle 7"/>
          <p:cNvSpPr>
            <a:spLocks noChangeArrowheads="1"/>
          </p:cNvSpPr>
          <p:nvPr/>
        </p:nvSpPr>
        <p:spPr bwMode="auto">
          <a:xfrm>
            <a:off x="1331913" y="5119688"/>
            <a:ext cx="6624637"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No sé cual es la clave del éxito, pero la clave del fracaso es intentar agradar a todo el mundo.</a:t>
            </a:r>
          </a:p>
          <a:p>
            <a:pPr algn="ctr" eaLnBrk="0" hangingPunct="0"/>
            <a:r>
              <a:rPr lang="es-ES" sz="2000" i="1">
                <a:solidFill>
                  <a:srgbClr val="FF9900"/>
                </a:solidFill>
                <a:latin typeface="Lucida Blackletter" pitchFamily="2" charset="0"/>
              </a:rPr>
              <a:t>Bill Cosby  (1937-?)</a:t>
            </a:r>
          </a:p>
        </p:txBody>
      </p:sp>
      <p:grpSp>
        <p:nvGrpSpPr>
          <p:cNvPr id="58377" name="Group 9"/>
          <p:cNvGrpSpPr>
            <a:grpSpLocks/>
          </p:cNvGrpSpPr>
          <p:nvPr/>
        </p:nvGrpSpPr>
        <p:grpSpPr bwMode="auto">
          <a:xfrm>
            <a:off x="250825" y="0"/>
            <a:ext cx="792163" cy="6858000"/>
            <a:chOff x="158" y="0"/>
            <a:chExt cx="499" cy="4320"/>
          </a:xfrm>
        </p:grpSpPr>
        <p:grpSp>
          <p:nvGrpSpPr>
            <p:cNvPr id="58378" name="Group 10"/>
            <p:cNvGrpSpPr>
              <a:grpSpLocks/>
            </p:cNvGrpSpPr>
            <p:nvPr/>
          </p:nvGrpSpPr>
          <p:grpSpPr bwMode="auto">
            <a:xfrm>
              <a:off x="158" y="0"/>
              <a:ext cx="499" cy="4320"/>
              <a:chOff x="158" y="0"/>
              <a:chExt cx="528" cy="4717"/>
            </a:xfrm>
          </p:grpSpPr>
          <p:pic>
            <p:nvPicPr>
              <p:cNvPr id="58379"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58380"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58381"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58382"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58383" name="Group 15"/>
          <p:cNvGrpSpPr>
            <a:grpSpLocks/>
          </p:cNvGrpSpPr>
          <p:nvPr/>
        </p:nvGrpSpPr>
        <p:grpSpPr bwMode="auto">
          <a:xfrm>
            <a:off x="8101013" y="0"/>
            <a:ext cx="792162" cy="6858000"/>
            <a:chOff x="5103" y="0"/>
            <a:chExt cx="499" cy="4320"/>
          </a:xfrm>
        </p:grpSpPr>
        <p:grpSp>
          <p:nvGrpSpPr>
            <p:cNvPr id="58384" name="Group 16"/>
            <p:cNvGrpSpPr>
              <a:grpSpLocks/>
            </p:cNvGrpSpPr>
            <p:nvPr/>
          </p:nvGrpSpPr>
          <p:grpSpPr bwMode="auto">
            <a:xfrm>
              <a:off x="5103" y="0"/>
              <a:ext cx="499" cy="4320"/>
              <a:chOff x="158" y="0"/>
              <a:chExt cx="528" cy="4717"/>
            </a:xfrm>
          </p:grpSpPr>
          <p:pic>
            <p:nvPicPr>
              <p:cNvPr id="58385"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58386"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58387"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58388"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0968">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8373"/>
                                        </p:tgtEl>
                                        <p:attrNameLst>
                                          <p:attrName>style.visibility</p:attrName>
                                        </p:attrNameLst>
                                      </p:cBhvr>
                                      <p:to>
                                        <p:strVal val="visible"/>
                                      </p:to>
                                    </p:set>
                                    <p:anim calcmode="lin" valueType="num">
                                      <p:cBhvr>
                                        <p:cTn id="7" dur="5000" fill="hold"/>
                                        <p:tgtEl>
                                          <p:spTgt spid="58373"/>
                                        </p:tgtEl>
                                        <p:attrNameLst>
                                          <p:attrName>ppt_w</p:attrName>
                                        </p:attrNameLst>
                                      </p:cBhvr>
                                      <p:tavLst>
                                        <p:tav tm="0">
                                          <p:val>
                                            <p:fltVal val="0"/>
                                          </p:val>
                                        </p:tav>
                                        <p:tav tm="100000">
                                          <p:val>
                                            <p:strVal val="#ppt_w"/>
                                          </p:val>
                                        </p:tav>
                                      </p:tavLst>
                                    </p:anim>
                                    <p:anim calcmode="lin" valueType="num">
                                      <p:cBhvr>
                                        <p:cTn id="8" dur="5000" fill="hold"/>
                                        <p:tgtEl>
                                          <p:spTgt spid="58373"/>
                                        </p:tgtEl>
                                        <p:attrNameLst>
                                          <p:attrName>ppt_h</p:attrName>
                                        </p:attrNameLst>
                                      </p:cBhvr>
                                      <p:tavLst>
                                        <p:tav tm="0">
                                          <p:val>
                                            <p:fltVal val="0"/>
                                          </p:val>
                                        </p:tav>
                                        <p:tav tm="100000">
                                          <p:val>
                                            <p:strVal val="#ppt_h"/>
                                          </p:val>
                                        </p:tav>
                                      </p:tavLst>
                                    </p:anim>
                                    <p:animEffect transition="in" filter="fade">
                                      <p:cBhvr>
                                        <p:cTn id="9" dur="5000"/>
                                        <p:tgtEl>
                                          <p:spTgt spid="58373"/>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58375"/>
                                        </p:tgtEl>
                                        <p:attrNameLst>
                                          <p:attrName>style.visibility</p:attrName>
                                        </p:attrNameLst>
                                      </p:cBhvr>
                                      <p:to>
                                        <p:strVal val="visible"/>
                                      </p:to>
                                    </p:set>
                                    <p:anim calcmode="lin" valueType="num">
                                      <p:cBhvr additive="base">
                                        <p:cTn id="13" dur="1000" fill="hold"/>
                                        <p:tgtEl>
                                          <p:spTgt spid="58375"/>
                                        </p:tgtEl>
                                        <p:attrNameLst>
                                          <p:attrName>ppt_x</p:attrName>
                                        </p:attrNameLst>
                                      </p:cBhvr>
                                      <p:tavLst>
                                        <p:tav tm="0">
                                          <p:val>
                                            <p:strVal val="#ppt_x"/>
                                          </p:val>
                                        </p:tav>
                                        <p:tav tm="100000">
                                          <p:val>
                                            <p:strVal val="#ppt_x"/>
                                          </p:val>
                                        </p:tav>
                                      </p:tavLst>
                                    </p:anim>
                                    <p:anim calcmode="lin" valueType="num">
                                      <p:cBhvr additive="base">
                                        <p:cTn id="14" dur="1000" fill="hold"/>
                                        <p:tgtEl>
                                          <p:spTgt spid="583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4" name="Picture 6" descr="spaceball"/>
          <p:cNvPicPr>
            <a:picLocks noChangeAspect="1" noChangeArrowheads="1"/>
          </p:cNvPicPr>
          <p:nvPr/>
        </p:nvPicPr>
        <p:blipFill>
          <a:blip r:embed="rId3"/>
          <a:srcRect/>
          <a:stretch>
            <a:fillRect/>
          </a:stretch>
        </p:blipFill>
        <p:spPr bwMode="auto">
          <a:xfrm>
            <a:off x="2190750" y="1933575"/>
            <a:ext cx="4762500" cy="2990850"/>
          </a:xfrm>
          <a:prstGeom prst="rect">
            <a:avLst/>
          </a:prstGeom>
          <a:noFill/>
        </p:spPr>
      </p:pic>
      <p:pic>
        <p:nvPicPr>
          <p:cNvPr id="37897" name="Picture 9" descr="spaceball"/>
          <p:cNvPicPr>
            <a:picLocks noChangeAspect="1" noChangeArrowheads="1"/>
          </p:cNvPicPr>
          <p:nvPr/>
        </p:nvPicPr>
        <p:blipFill>
          <a:blip r:embed="rId3"/>
          <a:srcRect/>
          <a:stretch>
            <a:fillRect/>
          </a:stretch>
        </p:blipFill>
        <p:spPr bwMode="auto">
          <a:xfrm>
            <a:off x="2190750" y="1728788"/>
            <a:ext cx="4762500" cy="3400425"/>
          </a:xfrm>
          <a:prstGeom prst="rect">
            <a:avLst/>
          </a:prstGeom>
          <a:noFill/>
        </p:spPr>
      </p:pic>
      <p:pic>
        <p:nvPicPr>
          <p:cNvPr id="37896" name="Picture 8" descr="240292935_025b422a56"/>
          <p:cNvPicPr>
            <a:picLocks noChangeAspect="1" noChangeArrowheads="1"/>
          </p:cNvPicPr>
          <p:nvPr/>
        </p:nvPicPr>
        <p:blipFill>
          <a:blip r:embed="rId4"/>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sp>
        <p:nvSpPr>
          <p:cNvPr id="37898" name="Rectangle 10"/>
          <p:cNvSpPr>
            <a:spLocks noChangeArrowheads="1"/>
          </p:cNvSpPr>
          <p:nvPr/>
        </p:nvSpPr>
        <p:spPr bwMode="auto">
          <a:xfrm>
            <a:off x="1331913" y="5226050"/>
            <a:ext cx="6480175"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¿Quieres un consejo para tu éxito en la vida de relación? Ayuda a los otros a sujetarse la careta.</a:t>
            </a:r>
          </a:p>
          <a:p>
            <a:pPr algn="ctr" eaLnBrk="0" hangingPunct="0"/>
            <a:r>
              <a:rPr lang="es-ES" sz="2000" i="1">
                <a:solidFill>
                  <a:srgbClr val="FF9900"/>
                </a:solidFill>
                <a:latin typeface="Lucida Blackletter" pitchFamily="2" charset="0"/>
              </a:rPr>
              <a:t>León Daudí (1905-1985)</a:t>
            </a:r>
          </a:p>
        </p:txBody>
      </p:sp>
      <p:grpSp>
        <p:nvGrpSpPr>
          <p:cNvPr id="37900" name="Group 12"/>
          <p:cNvGrpSpPr>
            <a:grpSpLocks/>
          </p:cNvGrpSpPr>
          <p:nvPr/>
        </p:nvGrpSpPr>
        <p:grpSpPr bwMode="auto">
          <a:xfrm>
            <a:off x="250825" y="0"/>
            <a:ext cx="792163" cy="6858000"/>
            <a:chOff x="158" y="0"/>
            <a:chExt cx="499" cy="4320"/>
          </a:xfrm>
        </p:grpSpPr>
        <p:grpSp>
          <p:nvGrpSpPr>
            <p:cNvPr id="37901" name="Group 13"/>
            <p:cNvGrpSpPr>
              <a:grpSpLocks/>
            </p:cNvGrpSpPr>
            <p:nvPr/>
          </p:nvGrpSpPr>
          <p:grpSpPr bwMode="auto">
            <a:xfrm>
              <a:off x="158" y="0"/>
              <a:ext cx="499" cy="4320"/>
              <a:chOff x="158" y="0"/>
              <a:chExt cx="528" cy="4717"/>
            </a:xfrm>
          </p:grpSpPr>
          <p:pic>
            <p:nvPicPr>
              <p:cNvPr id="37902" name="Picture 14"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37903" name="Picture 15"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37904" name="Picture 16"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37905" name="Picture 17"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37906" name="Group 18"/>
          <p:cNvGrpSpPr>
            <a:grpSpLocks/>
          </p:cNvGrpSpPr>
          <p:nvPr/>
        </p:nvGrpSpPr>
        <p:grpSpPr bwMode="auto">
          <a:xfrm>
            <a:off x="8101013" y="0"/>
            <a:ext cx="792162" cy="6858000"/>
            <a:chOff x="5103" y="0"/>
            <a:chExt cx="499" cy="4320"/>
          </a:xfrm>
        </p:grpSpPr>
        <p:grpSp>
          <p:nvGrpSpPr>
            <p:cNvPr id="37907" name="Group 19"/>
            <p:cNvGrpSpPr>
              <a:grpSpLocks/>
            </p:cNvGrpSpPr>
            <p:nvPr/>
          </p:nvGrpSpPr>
          <p:grpSpPr bwMode="auto">
            <a:xfrm>
              <a:off x="5103" y="0"/>
              <a:ext cx="499" cy="4320"/>
              <a:chOff x="158" y="0"/>
              <a:chExt cx="528" cy="4717"/>
            </a:xfrm>
          </p:grpSpPr>
          <p:pic>
            <p:nvPicPr>
              <p:cNvPr id="37908" name="Picture 20"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37909" name="Picture 2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37910" name="Picture 22"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37911" name="Picture 23"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1563">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7896"/>
                                        </p:tgtEl>
                                        <p:attrNameLst>
                                          <p:attrName>style.visibility</p:attrName>
                                        </p:attrNameLst>
                                      </p:cBhvr>
                                      <p:to>
                                        <p:strVal val="visible"/>
                                      </p:to>
                                    </p:set>
                                    <p:anim calcmode="lin" valueType="num">
                                      <p:cBhvr>
                                        <p:cTn id="7" dur="5000" fill="hold"/>
                                        <p:tgtEl>
                                          <p:spTgt spid="37896"/>
                                        </p:tgtEl>
                                        <p:attrNameLst>
                                          <p:attrName>ppt_w</p:attrName>
                                        </p:attrNameLst>
                                      </p:cBhvr>
                                      <p:tavLst>
                                        <p:tav tm="0">
                                          <p:val>
                                            <p:fltVal val="0"/>
                                          </p:val>
                                        </p:tav>
                                        <p:tav tm="100000">
                                          <p:val>
                                            <p:strVal val="#ppt_w"/>
                                          </p:val>
                                        </p:tav>
                                      </p:tavLst>
                                    </p:anim>
                                    <p:anim calcmode="lin" valueType="num">
                                      <p:cBhvr>
                                        <p:cTn id="8" dur="5000" fill="hold"/>
                                        <p:tgtEl>
                                          <p:spTgt spid="37896"/>
                                        </p:tgtEl>
                                        <p:attrNameLst>
                                          <p:attrName>ppt_h</p:attrName>
                                        </p:attrNameLst>
                                      </p:cBhvr>
                                      <p:tavLst>
                                        <p:tav tm="0">
                                          <p:val>
                                            <p:fltVal val="0"/>
                                          </p:val>
                                        </p:tav>
                                        <p:tav tm="100000">
                                          <p:val>
                                            <p:strVal val="#ppt_h"/>
                                          </p:val>
                                        </p:tav>
                                      </p:tavLst>
                                    </p:anim>
                                    <p:animEffect transition="in" filter="fade">
                                      <p:cBhvr>
                                        <p:cTn id="9" dur="5000"/>
                                        <p:tgtEl>
                                          <p:spTgt spid="37896"/>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7898"/>
                                        </p:tgtEl>
                                        <p:attrNameLst>
                                          <p:attrName>style.visibility</p:attrName>
                                        </p:attrNameLst>
                                      </p:cBhvr>
                                      <p:to>
                                        <p:strVal val="visible"/>
                                      </p:to>
                                    </p:set>
                                    <p:anim calcmode="lin" valueType="num">
                                      <p:cBhvr additive="base">
                                        <p:cTn id="13" dur="1000" fill="hold"/>
                                        <p:tgtEl>
                                          <p:spTgt spid="37898"/>
                                        </p:tgtEl>
                                        <p:attrNameLst>
                                          <p:attrName>ppt_x</p:attrName>
                                        </p:attrNameLst>
                                      </p:cBhvr>
                                      <p:tavLst>
                                        <p:tav tm="0">
                                          <p:val>
                                            <p:strVal val="#ppt_x"/>
                                          </p:val>
                                        </p:tav>
                                        <p:tav tm="100000">
                                          <p:val>
                                            <p:strVal val="#ppt_x"/>
                                          </p:val>
                                        </p:tav>
                                      </p:tavLst>
                                    </p:anim>
                                    <p:anim calcmode="lin" valueType="num">
                                      <p:cBhvr additive="base">
                                        <p:cTn id="14" dur="1000" fill="hold"/>
                                        <p:tgtEl>
                                          <p:spTgt spid="378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2" name="Picture 6" descr="spaceball"/>
          <p:cNvPicPr>
            <a:picLocks noChangeAspect="1" noChangeArrowheads="1"/>
          </p:cNvPicPr>
          <p:nvPr/>
        </p:nvPicPr>
        <p:blipFill>
          <a:blip r:embed="rId3"/>
          <a:srcRect/>
          <a:stretch>
            <a:fillRect/>
          </a:stretch>
        </p:blipFill>
        <p:spPr bwMode="auto">
          <a:xfrm>
            <a:off x="2190750" y="1585913"/>
            <a:ext cx="4762500" cy="3686175"/>
          </a:xfrm>
          <a:prstGeom prst="rect">
            <a:avLst/>
          </a:prstGeom>
          <a:noFill/>
        </p:spPr>
      </p:pic>
      <p:pic>
        <p:nvPicPr>
          <p:cNvPr id="39941" name="Picture 5" descr="5792928_f3e015d437"/>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39943" name="Rectangle 7"/>
          <p:cNvSpPr>
            <a:spLocks noChangeArrowheads="1"/>
          </p:cNvSpPr>
          <p:nvPr/>
        </p:nvSpPr>
        <p:spPr bwMode="auto">
          <a:xfrm>
            <a:off x="1187450" y="5216525"/>
            <a:ext cx="6840538" cy="1382713"/>
          </a:xfrm>
          <a:prstGeom prst="rect">
            <a:avLst/>
          </a:prstGeom>
          <a:noFill/>
          <a:ln w="9525">
            <a:noFill/>
            <a:miter lim="800000"/>
            <a:headEnd/>
            <a:tailEnd/>
          </a:ln>
          <a:effectLst/>
        </p:spPr>
        <p:txBody>
          <a:bodyPr lIns="71415" tIns="36501" rIns="0" bIns="36501" anchor="ctr">
            <a:spAutoFit/>
          </a:bodyPr>
          <a:lstStyle/>
          <a:p>
            <a:pPr algn="ctr" eaLnBrk="0" hangingPunct="0"/>
            <a:r>
              <a:rPr lang="es-ES" sz="2200">
                <a:solidFill>
                  <a:srgbClr val="FF9900"/>
                </a:solidFill>
                <a:latin typeface="Lucida Blackletter" pitchFamily="2" charset="0"/>
              </a:rPr>
              <a:t>Si hay un secreto del buen éxito reside en la capacidad para apreciar el punto de vista del prójimo y ver las cosas desde ese punto de vista así como del propio.</a:t>
            </a:r>
          </a:p>
          <a:p>
            <a:pPr algn="ctr" eaLnBrk="0" hangingPunct="0"/>
            <a:r>
              <a:rPr lang="es-ES" sz="2000" i="1">
                <a:solidFill>
                  <a:srgbClr val="FF9900"/>
                </a:solidFill>
                <a:latin typeface="Lucida Blackletter" pitchFamily="2" charset="0"/>
              </a:rPr>
              <a:t>  Henry Ford (1863-1947) </a:t>
            </a:r>
          </a:p>
        </p:txBody>
      </p:sp>
      <p:grpSp>
        <p:nvGrpSpPr>
          <p:cNvPr id="39945" name="Group 9"/>
          <p:cNvGrpSpPr>
            <a:grpSpLocks/>
          </p:cNvGrpSpPr>
          <p:nvPr/>
        </p:nvGrpSpPr>
        <p:grpSpPr bwMode="auto">
          <a:xfrm>
            <a:off x="250825" y="0"/>
            <a:ext cx="792163" cy="6858000"/>
            <a:chOff x="158" y="0"/>
            <a:chExt cx="499" cy="4320"/>
          </a:xfrm>
        </p:grpSpPr>
        <p:grpSp>
          <p:nvGrpSpPr>
            <p:cNvPr id="39946" name="Group 10"/>
            <p:cNvGrpSpPr>
              <a:grpSpLocks/>
            </p:cNvGrpSpPr>
            <p:nvPr/>
          </p:nvGrpSpPr>
          <p:grpSpPr bwMode="auto">
            <a:xfrm>
              <a:off x="158" y="0"/>
              <a:ext cx="499" cy="4320"/>
              <a:chOff x="158" y="0"/>
              <a:chExt cx="528" cy="4717"/>
            </a:xfrm>
          </p:grpSpPr>
          <p:pic>
            <p:nvPicPr>
              <p:cNvPr id="39947"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39948"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39949"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39950"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39951" name="Group 15"/>
          <p:cNvGrpSpPr>
            <a:grpSpLocks/>
          </p:cNvGrpSpPr>
          <p:nvPr/>
        </p:nvGrpSpPr>
        <p:grpSpPr bwMode="auto">
          <a:xfrm>
            <a:off x="8101013" y="0"/>
            <a:ext cx="792162" cy="6858000"/>
            <a:chOff x="5103" y="0"/>
            <a:chExt cx="499" cy="4320"/>
          </a:xfrm>
        </p:grpSpPr>
        <p:grpSp>
          <p:nvGrpSpPr>
            <p:cNvPr id="39952" name="Group 16"/>
            <p:cNvGrpSpPr>
              <a:grpSpLocks/>
            </p:cNvGrpSpPr>
            <p:nvPr/>
          </p:nvGrpSpPr>
          <p:grpSpPr bwMode="auto">
            <a:xfrm>
              <a:off x="5103" y="0"/>
              <a:ext cx="499" cy="4320"/>
              <a:chOff x="158" y="0"/>
              <a:chExt cx="528" cy="4717"/>
            </a:xfrm>
          </p:grpSpPr>
          <p:pic>
            <p:nvPicPr>
              <p:cNvPr id="39953"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39954"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39955"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39956"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6656">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9941"/>
                                        </p:tgtEl>
                                        <p:attrNameLst>
                                          <p:attrName>style.visibility</p:attrName>
                                        </p:attrNameLst>
                                      </p:cBhvr>
                                      <p:to>
                                        <p:strVal val="visible"/>
                                      </p:to>
                                    </p:set>
                                    <p:anim calcmode="lin" valueType="num">
                                      <p:cBhvr>
                                        <p:cTn id="7" dur="5000" fill="hold"/>
                                        <p:tgtEl>
                                          <p:spTgt spid="39941"/>
                                        </p:tgtEl>
                                        <p:attrNameLst>
                                          <p:attrName>ppt_w</p:attrName>
                                        </p:attrNameLst>
                                      </p:cBhvr>
                                      <p:tavLst>
                                        <p:tav tm="0">
                                          <p:val>
                                            <p:fltVal val="0"/>
                                          </p:val>
                                        </p:tav>
                                        <p:tav tm="100000">
                                          <p:val>
                                            <p:strVal val="#ppt_w"/>
                                          </p:val>
                                        </p:tav>
                                      </p:tavLst>
                                    </p:anim>
                                    <p:anim calcmode="lin" valueType="num">
                                      <p:cBhvr>
                                        <p:cTn id="8" dur="5000" fill="hold"/>
                                        <p:tgtEl>
                                          <p:spTgt spid="39941"/>
                                        </p:tgtEl>
                                        <p:attrNameLst>
                                          <p:attrName>ppt_h</p:attrName>
                                        </p:attrNameLst>
                                      </p:cBhvr>
                                      <p:tavLst>
                                        <p:tav tm="0">
                                          <p:val>
                                            <p:fltVal val="0"/>
                                          </p:val>
                                        </p:tav>
                                        <p:tav tm="100000">
                                          <p:val>
                                            <p:strVal val="#ppt_h"/>
                                          </p:val>
                                        </p:tav>
                                      </p:tavLst>
                                    </p:anim>
                                    <p:animEffect transition="in" filter="fade">
                                      <p:cBhvr>
                                        <p:cTn id="9" dur="5000"/>
                                        <p:tgtEl>
                                          <p:spTgt spid="39941"/>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39943"/>
                                        </p:tgtEl>
                                        <p:attrNameLst>
                                          <p:attrName>style.visibility</p:attrName>
                                        </p:attrNameLst>
                                      </p:cBhvr>
                                      <p:to>
                                        <p:strVal val="visible"/>
                                      </p:to>
                                    </p:set>
                                    <p:anim calcmode="lin" valueType="num">
                                      <p:cBhvr additive="base">
                                        <p:cTn id="13" dur="1000" fill="hold"/>
                                        <p:tgtEl>
                                          <p:spTgt spid="39943"/>
                                        </p:tgtEl>
                                        <p:attrNameLst>
                                          <p:attrName>ppt_x</p:attrName>
                                        </p:attrNameLst>
                                      </p:cBhvr>
                                      <p:tavLst>
                                        <p:tav tm="0">
                                          <p:val>
                                            <p:strVal val="#ppt_x"/>
                                          </p:val>
                                        </p:tav>
                                        <p:tav tm="100000">
                                          <p:val>
                                            <p:strVal val="#ppt_x"/>
                                          </p:val>
                                        </p:tav>
                                      </p:tavLst>
                                    </p:anim>
                                    <p:anim calcmode="lin" valueType="num">
                                      <p:cBhvr additive="base">
                                        <p:cTn id="14" dur="1000" fill="hold"/>
                                        <p:tgtEl>
                                          <p:spTgt spid="399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90" name="Picture 6" descr="spaceball"/>
          <p:cNvPicPr>
            <a:picLocks noChangeAspect="1" noChangeArrowheads="1"/>
          </p:cNvPicPr>
          <p:nvPr/>
        </p:nvPicPr>
        <p:blipFill>
          <a:blip r:embed="rId3"/>
          <a:srcRect/>
          <a:stretch>
            <a:fillRect/>
          </a:stretch>
        </p:blipFill>
        <p:spPr bwMode="auto">
          <a:xfrm>
            <a:off x="2190750" y="1643063"/>
            <a:ext cx="4762500" cy="3571875"/>
          </a:xfrm>
          <a:prstGeom prst="rect">
            <a:avLst/>
          </a:prstGeom>
          <a:noFill/>
        </p:spPr>
      </p:pic>
      <p:pic>
        <p:nvPicPr>
          <p:cNvPr id="41989" name="Picture 5" descr="364495198_06aac923d6"/>
          <p:cNvPicPr>
            <a:picLocks noChangeAspect="1" noChangeArrowheads="1"/>
          </p:cNvPicPr>
          <p:nvPr/>
        </p:nvPicPr>
        <p:blipFill>
          <a:blip r:embed="rId4"/>
          <a:srcRect/>
          <a:stretch>
            <a:fillRect/>
          </a:stretch>
        </p:blipFill>
        <p:spPr bwMode="auto">
          <a:xfrm>
            <a:off x="1692275" y="404813"/>
            <a:ext cx="5759450" cy="4321175"/>
          </a:xfrm>
          <a:prstGeom prst="rect">
            <a:avLst/>
          </a:prstGeom>
          <a:noFill/>
          <a:ln w="19050" cap="rnd">
            <a:solidFill>
              <a:srgbClr val="FF9900"/>
            </a:solidFill>
            <a:prstDash val="sysDot"/>
            <a:miter lim="800000"/>
            <a:headEnd/>
            <a:tailEnd/>
          </a:ln>
        </p:spPr>
      </p:pic>
      <p:sp>
        <p:nvSpPr>
          <p:cNvPr id="41991" name="Rectangle 7"/>
          <p:cNvSpPr>
            <a:spLocks noChangeArrowheads="1"/>
          </p:cNvSpPr>
          <p:nvPr/>
        </p:nvSpPr>
        <p:spPr bwMode="auto">
          <a:xfrm>
            <a:off x="1258888" y="4857750"/>
            <a:ext cx="6697662" cy="1717675"/>
          </a:xfrm>
          <a:prstGeom prst="rect">
            <a:avLst/>
          </a:prstGeom>
          <a:noFill/>
          <a:ln w="9525">
            <a:noFill/>
            <a:miter lim="800000"/>
            <a:headEnd/>
            <a:tailEnd/>
          </a:ln>
          <a:effectLst/>
        </p:spPr>
        <p:txBody>
          <a:bodyPr lIns="71415" tIns="36501" rIns="0" bIns="36501" anchor="ctr">
            <a:spAutoFit/>
          </a:bodyPr>
          <a:lstStyle/>
          <a:p>
            <a:pPr algn="ctr" eaLnBrk="0" hangingPunct="0"/>
            <a:r>
              <a:rPr lang="es-ES" sz="2200">
                <a:solidFill>
                  <a:srgbClr val="FF9900"/>
                </a:solidFill>
                <a:latin typeface="Lucida Blackletter" pitchFamily="2" charset="0"/>
              </a:rPr>
              <a:t>No, el éxito no se lo deseo a nadie. Le sucede a uno lo que a los alpinistas, que se matan por llegar a la cumbre y cuando llegan, ¿qué hacen? Bajar, o tratar de bajar discretamente, con la mayor dignidad posible.</a:t>
            </a:r>
          </a:p>
          <a:p>
            <a:pPr algn="ctr" eaLnBrk="0" hangingPunct="0"/>
            <a:r>
              <a:rPr lang="es-ES" sz="2000" i="1">
                <a:solidFill>
                  <a:srgbClr val="FF9900"/>
                </a:solidFill>
                <a:latin typeface="Lucida Blackletter" pitchFamily="2" charset="0"/>
                <a:hlinkClick r:id="rId5" tooltip="Enviar frase"/>
              </a:rPr>
              <a:t>  </a:t>
            </a:r>
            <a:r>
              <a:rPr lang="es-ES" sz="2000" i="1">
                <a:solidFill>
                  <a:srgbClr val="FF9900"/>
                </a:solidFill>
                <a:latin typeface="Lucida Blackletter" pitchFamily="2" charset="0"/>
              </a:rPr>
              <a:t>Gabriel García Márquez (1927-?)</a:t>
            </a:r>
          </a:p>
        </p:txBody>
      </p:sp>
      <p:grpSp>
        <p:nvGrpSpPr>
          <p:cNvPr id="41993" name="Group 9"/>
          <p:cNvGrpSpPr>
            <a:grpSpLocks/>
          </p:cNvGrpSpPr>
          <p:nvPr/>
        </p:nvGrpSpPr>
        <p:grpSpPr bwMode="auto">
          <a:xfrm>
            <a:off x="250825" y="0"/>
            <a:ext cx="792163" cy="6858000"/>
            <a:chOff x="158" y="0"/>
            <a:chExt cx="499" cy="4320"/>
          </a:xfrm>
        </p:grpSpPr>
        <p:grpSp>
          <p:nvGrpSpPr>
            <p:cNvPr id="41994" name="Group 10"/>
            <p:cNvGrpSpPr>
              <a:grpSpLocks/>
            </p:cNvGrpSpPr>
            <p:nvPr/>
          </p:nvGrpSpPr>
          <p:grpSpPr bwMode="auto">
            <a:xfrm>
              <a:off x="158" y="0"/>
              <a:ext cx="499" cy="4320"/>
              <a:chOff x="158" y="0"/>
              <a:chExt cx="528" cy="4717"/>
            </a:xfrm>
          </p:grpSpPr>
          <p:pic>
            <p:nvPicPr>
              <p:cNvPr id="41995" name="Picture 11"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41996" name="Picture 12"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41997" name="Picture 13" descr="?ui=1&amp;attid=0"/>
            <p:cNvPicPr>
              <a:picLocks noChangeAspect="1" noChangeArrowheads="1" noCrop="1"/>
            </p:cNvPicPr>
            <p:nvPr/>
          </p:nvPicPr>
          <p:blipFill>
            <a:blip r:embed="rId7"/>
            <a:srcRect/>
            <a:stretch>
              <a:fillRect/>
            </a:stretch>
          </p:blipFill>
          <p:spPr bwMode="auto">
            <a:xfrm rot="5400000">
              <a:off x="256" y="1019"/>
              <a:ext cx="288" cy="120"/>
            </a:xfrm>
            <a:prstGeom prst="rect">
              <a:avLst/>
            </a:prstGeom>
            <a:noFill/>
          </p:spPr>
        </p:pic>
        <p:pic>
          <p:nvPicPr>
            <p:cNvPr id="41998" name="Picture 14" descr="?ui=1&amp;attid=0"/>
            <p:cNvPicPr>
              <a:picLocks noChangeAspect="1" noChangeArrowheads="1" noCrop="1"/>
            </p:cNvPicPr>
            <p:nvPr/>
          </p:nvPicPr>
          <p:blipFill>
            <a:blip r:embed="rId7"/>
            <a:srcRect/>
            <a:stretch>
              <a:fillRect/>
            </a:stretch>
          </p:blipFill>
          <p:spPr bwMode="auto">
            <a:xfrm rot="5400000">
              <a:off x="256" y="3151"/>
              <a:ext cx="288" cy="120"/>
            </a:xfrm>
            <a:prstGeom prst="rect">
              <a:avLst/>
            </a:prstGeom>
            <a:noFill/>
          </p:spPr>
        </p:pic>
      </p:grpSp>
      <p:grpSp>
        <p:nvGrpSpPr>
          <p:cNvPr id="41999" name="Group 15"/>
          <p:cNvGrpSpPr>
            <a:grpSpLocks/>
          </p:cNvGrpSpPr>
          <p:nvPr/>
        </p:nvGrpSpPr>
        <p:grpSpPr bwMode="auto">
          <a:xfrm>
            <a:off x="8101013" y="0"/>
            <a:ext cx="792162" cy="6858000"/>
            <a:chOff x="5103" y="0"/>
            <a:chExt cx="499" cy="4320"/>
          </a:xfrm>
        </p:grpSpPr>
        <p:grpSp>
          <p:nvGrpSpPr>
            <p:cNvPr id="42000" name="Group 16"/>
            <p:cNvGrpSpPr>
              <a:grpSpLocks/>
            </p:cNvGrpSpPr>
            <p:nvPr/>
          </p:nvGrpSpPr>
          <p:grpSpPr bwMode="auto">
            <a:xfrm>
              <a:off x="5103" y="0"/>
              <a:ext cx="499" cy="4320"/>
              <a:chOff x="158" y="0"/>
              <a:chExt cx="528" cy="4717"/>
            </a:xfrm>
          </p:grpSpPr>
          <p:pic>
            <p:nvPicPr>
              <p:cNvPr id="42001" name="Picture 17"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42002" name="Picture 18"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42003" name="Picture 19" descr="?ui=1&amp;attid=0"/>
            <p:cNvPicPr>
              <a:picLocks noChangeAspect="1" noChangeArrowheads="1" noCrop="1"/>
            </p:cNvPicPr>
            <p:nvPr/>
          </p:nvPicPr>
          <p:blipFill>
            <a:blip r:embed="rId7"/>
            <a:srcRect/>
            <a:stretch>
              <a:fillRect/>
            </a:stretch>
          </p:blipFill>
          <p:spPr bwMode="auto">
            <a:xfrm rot="5400000">
              <a:off x="5200" y="974"/>
              <a:ext cx="288" cy="120"/>
            </a:xfrm>
            <a:prstGeom prst="rect">
              <a:avLst/>
            </a:prstGeom>
            <a:noFill/>
          </p:spPr>
        </p:pic>
        <p:pic>
          <p:nvPicPr>
            <p:cNvPr id="42004" name="Picture 20" descr="?ui=1&amp;attid=0"/>
            <p:cNvPicPr>
              <a:picLocks noChangeAspect="1" noChangeArrowheads="1" noCrop="1"/>
            </p:cNvPicPr>
            <p:nvPr/>
          </p:nvPicPr>
          <p:blipFill>
            <a:blip r:embed="rId7"/>
            <a:srcRect/>
            <a:stretch>
              <a:fillRect/>
            </a:stretch>
          </p:blipFill>
          <p:spPr bwMode="auto">
            <a:xfrm rot="5400000">
              <a:off x="5200" y="3151"/>
              <a:ext cx="288" cy="120"/>
            </a:xfrm>
            <a:prstGeom prst="rect">
              <a:avLst/>
            </a:prstGeom>
            <a:noFill/>
          </p:spPr>
        </p:pic>
      </p:grpSp>
    </p:spTree>
  </p:cSld>
  <p:clrMapOvr>
    <a:masterClrMapping/>
  </p:clrMapOvr>
  <p:transition spd="slow" advClick="0" advTm="2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1989"/>
                                        </p:tgtEl>
                                        <p:attrNameLst>
                                          <p:attrName>style.visibility</p:attrName>
                                        </p:attrNameLst>
                                      </p:cBhvr>
                                      <p:to>
                                        <p:strVal val="visible"/>
                                      </p:to>
                                    </p:set>
                                    <p:anim calcmode="lin" valueType="num">
                                      <p:cBhvr>
                                        <p:cTn id="7" dur="5000" fill="hold"/>
                                        <p:tgtEl>
                                          <p:spTgt spid="41989"/>
                                        </p:tgtEl>
                                        <p:attrNameLst>
                                          <p:attrName>ppt_w</p:attrName>
                                        </p:attrNameLst>
                                      </p:cBhvr>
                                      <p:tavLst>
                                        <p:tav tm="0">
                                          <p:val>
                                            <p:fltVal val="0"/>
                                          </p:val>
                                        </p:tav>
                                        <p:tav tm="100000">
                                          <p:val>
                                            <p:strVal val="#ppt_w"/>
                                          </p:val>
                                        </p:tav>
                                      </p:tavLst>
                                    </p:anim>
                                    <p:anim calcmode="lin" valueType="num">
                                      <p:cBhvr>
                                        <p:cTn id="8" dur="5000" fill="hold"/>
                                        <p:tgtEl>
                                          <p:spTgt spid="41989"/>
                                        </p:tgtEl>
                                        <p:attrNameLst>
                                          <p:attrName>ppt_h</p:attrName>
                                        </p:attrNameLst>
                                      </p:cBhvr>
                                      <p:tavLst>
                                        <p:tav tm="0">
                                          <p:val>
                                            <p:fltVal val="0"/>
                                          </p:val>
                                        </p:tav>
                                        <p:tav tm="100000">
                                          <p:val>
                                            <p:strVal val="#ppt_h"/>
                                          </p:val>
                                        </p:tav>
                                      </p:tavLst>
                                    </p:anim>
                                    <p:animEffect transition="in" filter="fade">
                                      <p:cBhvr>
                                        <p:cTn id="9" dur="5000"/>
                                        <p:tgtEl>
                                          <p:spTgt spid="41989"/>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1991"/>
                                        </p:tgtEl>
                                        <p:attrNameLst>
                                          <p:attrName>style.visibility</p:attrName>
                                        </p:attrNameLst>
                                      </p:cBhvr>
                                      <p:to>
                                        <p:strVal val="visible"/>
                                      </p:to>
                                    </p:set>
                                    <p:anim calcmode="lin" valueType="num">
                                      <p:cBhvr additive="base">
                                        <p:cTn id="13" dur="1000" fill="hold"/>
                                        <p:tgtEl>
                                          <p:spTgt spid="41991"/>
                                        </p:tgtEl>
                                        <p:attrNameLst>
                                          <p:attrName>ppt_x</p:attrName>
                                        </p:attrNameLst>
                                      </p:cBhvr>
                                      <p:tavLst>
                                        <p:tav tm="0">
                                          <p:val>
                                            <p:strVal val="#ppt_x"/>
                                          </p:val>
                                        </p:tav>
                                        <p:tav tm="100000">
                                          <p:val>
                                            <p:strVal val="#ppt_x"/>
                                          </p:val>
                                        </p:tav>
                                      </p:tavLst>
                                    </p:anim>
                                    <p:anim calcmode="lin" valueType="num">
                                      <p:cBhvr additive="base">
                                        <p:cTn id="14" dur="1000" fill="hold"/>
                                        <p:tgtEl>
                                          <p:spTgt spid="419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1" name="Picture 5" descr="2244266222_ab83deac92"/>
          <p:cNvPicPr>
            <a:picLocks noChangeAspect="1" noChangeArrowheads="1"/>
          </p:cNvPicPr>
          <p:nvPr/>
        </p:nvPicPr>
        <p:blipFill>
          <a:blip r:embed="rId4"/>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sp>
        <p:nvSpPr>
          <p:cNvPr id="60422" name="Rectangle 6"/>
          <p:cNvSpPr>
            <a:spLocks noChangeArrowheads="1"/>
          </p:cNvSpPr>
          <p:nvPr/>
        </p:nvSpPr>
        <p:spPr bwMode="auto">
          <a:xfrm>
            <a:off x="1258888" y="5297488"/>
            <a:ext cx="6553200"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La realidad es que los éxitos se los llevan los fuertes y el fracaso los débiles, y eso es todo.</a:t>
            </a:r>
          </a:p>
          <a:p>
            <a:pPr algn="ctr" eaLnBrk="0" hangingPunct="0"/>
            <a:r>
              <a:rPr lang="es-ES" sz="2000" i="1">
                <a:solidFill>
                  <a:srgbClr val="FF9900"/>
                </a:solidFill>
                <a:latin typeface="Lucida Blackletter" pitchFamily="2" charset="0"/>
              </a:rPr>
              <a:t>Oscar Wilde (1854-1900) </a:t>
            </a:r>
          </a:p>
        </p:txBody>
      </p:sp>
      <p:grpSp>
        <p:nvGrpSpPr>
          <p:cNvPr id="60424" name="Group 8"/>
          <p:cNvGrpSpPr>
            <a:grpSpLocks/>
          </p:cNvGrpSpPr>
          <p:nvPr/>
        </p:nvGrpSpPr>
        <p:grpSpPr bwMode="auto">
          <a:xfrm>
            <a:off x="250825" y="0"/>
            <a:ext cx="792163" cy="6858000"/>
            <a:chOff x="158" y="0"/>
            <a:chExt cx="499" cy="4320"/>
          </a:xfrm>
        </p:grpSpPr>
        <p:grpSp>
          <p:nvGrpSpPr>
            <p:cNvPr id="60425" name="Group 9"/>
            <p:cNvGrpSpPr>
              <a:grpSpLocks/>
            </p:cNvGrpSpPr>
            <p:nvPr/>
          </p:nvGrpSpPr>
          <p:grpSpPr bwMode="auto">
            <a:xfrm>
              <a:off x="158" y="0"/>
              <a:ext cx="499" cy="4320"/>
              <a:chOff x="158" y="0"/>
              <a:chExt cx="528" cy="4717"/>
            </a:xfrm>
          </p:grpSpPr>
          <p:pic>
            <p:nvPicPr>
              <p:cNvPr id="60426" name="Picture 10"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60427"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60428" name="Picture 12"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60429" name="Picture 13"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60430" name="Group 14"/>
          <p:cNvGrpSpPr>
            <a:grpSpLocks/>
          </p:cNvGrpSpPr>
          <p:nvPr/>
        </p:nvGrpSpPr>
        <p:grpSpPr bwMode="auto">
          <a:xfrm>
            <a:off x="8101013" y="0"/>
            <a:ext cx="792162" cy="6858000"/>
            <a:chOff x="5103" y="0"/>
            <a:chExt cx="499" cy="4320"/>
          </a:xfrm>
        </p:grpSpPr>
        <p:grpSp>
          <p:nvGrpSpPr>
            <p:cNvPr id="60431" name="Group 15"/>
            <p:cNvGrpSpPr>
              <a:grpSpLocks/>
            </p:cNvGrpSpPr>
            <p:nvPr/>
          </p:nvGrpSpPr>
          <p:grpSpPr bwMode="auto">
            <a:xfrm>
              <a:off x="5103" y="0"/>
              <a:ext cx="499" cy="4320"/>
              <a:chOff x="158" y="0"/>
              <a:chExt cx="528" cy="4717"/>
            </a:xfrm>
          </p:grpSpPr>
          <p:pic>
            <p:nvPicPr>
              <p:cNvPr id="60432" name="Picture 16"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60433"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60434" name="Picture 18"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60435" name="Picture 19"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ustDataLst>
      <p:tags r:id="rId1"/>
    </p:custDataLst>
  </p:cSld>
  <p:clrMapOvr>
    <a:masterClrMapping/>
  </p:clrMapOvr>
  <p:transition spd="slow" advClick="0" advTm="1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0421"/>
                                        </p:tgtEl>
                                        <p:attrNameLst>
                                          <p:attrName>style.visibility</p:attrName>
                                        </p:attrNameLst>
                                      </p:cBhvr>
                                      <p:to>
                                        <p:strVal val="visible"/>
                                      </p:to>
                                    </p:set>
                                    <p:anim calcmode="lin" valueType="num">
                                      <p:cBhvr>
                                        <p:cTn id="7" dur="5000" fill="hold"/>
                                        <p:tgtEl>
                                          <p:spTgt spid="60421"/>
                                        </p:tgtEl>
                                        <p:attrNameLst>
                                          <p:attrName>ppt_w</p:attrName>
                                        </p:attrNameLst>
                                      </p:cBhvr>
                                      <p:tavLst>
                                        <p:tav tm="0">
                                          <p:val>
                                            <p:fltVal val="0"/>
                                          </p:val>
                                        </p:tav>
                                        <p:tav tm="100000">
                                          <p:val>
                                            <p:strVal val="#ppt_w"/>
                                          </p:val>
                                        </p:tav>
                                      </p:tavLst>
                                    </p:anim>
                                    <p:anim calcmode="lin" valueType="num">
                                      <p:cBhvr>
                                        <p:cTn id="8" dur="5000" fill="hold"/>
                                        <p:tgtEl>
                                          <p:spTgt spid="60421"/>
                                        </p:tgtEl>
                                        <p:attrNameLst>
                                          <p:attrName>ppt_h</p:attrName>
                                        </p:attrNameLst>
                                      </p:cBhvr>
                                      <p:tavLst>
                                        <p:tav tm="0">
                                          <p:val>
                                            <p:fltVal val="0"/>
                                          </p:val>
                                        </p:tav>
                                        <p:tav tm="100000">
                                          <p:val>
                                            <p:strVal val="#ppt_h"/>
                                          </p:val>
                                        </p:tav>
                                      </p:tavLst>
                                    </p:anim>
                                    <p:animEffect transition="in" filter="fade">
                                      <p:cBhvr>
                                        <p:cTn id="9" dur="5000"/>
                                        <p:tgtEl>
                                          <p:spTgt spid="60421"/>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60422"/>
                                        </p:tgtEl>
                                        <p:attrNameLst>
                                          <p:attrName>style.visibility</p:attrName>
                                        </p:attrNameLst>
                                      </p:cBhvr>
                                      <p:to>
                                        <p:strVal val="visible"/>
                                      </p:to>
                                    </p:set>
                                    <p:anim calcmode="lin" valueType="num">
                                      <p:cBhvr additive="base">
                                        <p:cTn id="13" dur="1000" fill="hold"/>
                                        <p:tgtEl>
                                          <p:spTgt spid="60422"/>
                                        </p:tgtEl>
                                        <p:attrNameLst>
                                          <p:attrName>ppt_x</p:attrName>
                                        </p:attrNameLst>
                                      </p:cBhvr>
                                      <p:tavLst>
                                        <p:tav tm="0">
                                          <p:val>
                                            <p:strVal val="#ppt_x"/>
                                          </p:val>
                                        </p:tav>
                                        <p:tav tm="100000">
                                          <p:val>
                                            <p:strVal val="#ppt_x"/>
                                          </p:val>
                                        </p:tav>
                                      </p:tavLst>
                                    </p:anim>
                                    <p:anim calcmode="lin" valueType="num">
                                      <p:cBhvr additive="base">
                                        <p:cTn id="14" dur="1000" fill="hold"/>
                                        <p:tgtEl>
                                          <p:spTgt spid="604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8" name="Picture 6" descr="spaceball"/>
          <p:cNvPicPr>
            <a:picLocks noChangeAspect="1" noChangeArrowheads="1"/>
          </p:cNvPicPr>
          <p:nvPr/>
        </p:nvPicPr>
        <p:blipFill>
          <a:blip r:embed="rId3"/>
          <a:srcRect/>
          <a:stretch>
            <a:fillRect/>
          </a:stretch>
        </p:blipFill>
        <p:spPr bwMode="auto">
          <a:xfrm>
            <a:off x="2190750" y="1643063"/>
            <a:ext cx="4762500" cy="3571875"/>
          </a:xfrm>
          <a:prstGeom prst="rect">
            <a:avLst/>
          </a:prstGeom>
          <a:noFill/>
        </p:spPr>
      </p:pic>
      <p:pic>
        <p:nvPicPr>
          <p:cNvPr id="44037" name="Picture 5" descr="1196389554_928a0913bb"/>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44039" name="Rectangle 7"/>
          <p:cNvSpPr>
            <a:spLocks noChangeArrowheads="1"/>
          </p:cNvSpPr>
          <p:nvPr/>
        </p:nvSpPr>
        <p:spPr bwMode="auto">
          <a:xfrm>
            <a:off x="1331913" y="5084763"/>
            <a:ext cx="6408737" cy="1473200"/>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Para tener éxito hay que tener amigos; pero para mantener mucho éxito hay que tener muchos amigos.</a:t>
            </a:r>
          </a:p>
          <a:p>
            <a:pPr algn="ctr" eaLnBrk="0" hangingPunct="0"/>
            <a:r>
              <a:rPr lang="es-ES" sz="2000" i="1">
                <a:solidFill>
                  <a:srgbClr val="FF9900"/>
                </a:solidFill>
                <a:latin typeface="Lucida Blackletter" pitchFamily="2" charset="0"/>
              </a:rPr>
              <a:t>Frank Sinatra (1915-1998) </a:t>
            </a:r>
          </a:p>
        </p:txBody>
      </p:sp>
      <p:grpSp>
        <p:nvGrpSpPr>
          <p:cNvPr id="44041" name="Group 9"/>
          <p:cNvGrpSpPr>
            <a:grpSpLocks/>
          </p:cNvGrpSpPr>
          <p:nvPr/>
        </p:nvGrpSpPr>
        <p:grpSpPr bwMode="auto">
          <a:xfrm>
            <a:off x="250825" y="0"/>
            <a:ext cx="792163" cy="6858000"/>
            <a:chOff x="158" y="0"/>
            <a:chExt cx="499" cy="4320"/>
          </a:xfrm>
        </p:grpSpPr>
        <p:grpSp>
          <p:nvGrpSpPr>
            <p:cNvPr id="44042" name="Group 10"/>
            <p:cNvGrpSpPr>
              <a:grpSpLocks/>
            </p:cNvGrpSpPr>
            <p:nvPr/>
          </p:nvGrpSpPr>
          <p:grpSpPr bwMode="auto">
            <a:xfrm>
              <a:off x="158" y="0"/>
              <a:ext cx="499" cy="4320"/>
              <a:chOff x="158" y="0"/>
              <a:chExt cx="528" cy="4717"/>
            </a:xfrm>
          </p:grpSpPr>
          <p:pic>
            <p:nvPicPr>
              <p:cNvPr id="44043"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44044"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44045"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44046"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44047" name="Group 15"/>
          <p:cNvGrpSpPr>
            <a:grpSpLocks/>
          </p:cNvGrpSpPr>
          <p:nvPr/>
        </p:nvGrpSpPr>
        <p:grpSpPr bwMode="auto">
          <a:xfrm>
            <a:off x="8101013" y="0"/>
            <a:ext cx="792162" cy="6858000"/>
            <a:chOff x="5103" y="0"/>
            <a:chExt cx="499" cy="4320"/>
          </a:xfrm>
        </p:grpSpPr>
        <p:grpSp>
          <p:nvGrpSpPr>
            <p:cNvPr id="44048" name="Group 16"/>
            <p:cNvGrpSpPr>
              <a:grpSpLocks/>
            </p:cNvGrpSpPr>
            <p:nvPr/>
          </p:nvGrpSpPr>
          <p:grpSpPr bwMode="auto">
            <a:xfrm>
              <a:off x="5103" y="0"/>
              <a:ext cx="499" cy="4320"/>
              <a:chOff x="158" y="0"/>
              <a:chExt cx="528" cy="4717"/>
            </a:xfrm>
          </p:grpSpPr>
          <p:pic>
            <p:nvPicPr>
              <p:cNvPr id="44049"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44050"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44051"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44052"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0969">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4037"/>
                                        </p:tgtEl>
                                        <p:attrNameLst>
                                          <p:attrName>style.visibility</p:attrName>
                                        </p:attrNameLst>
                                      </p:cBhvr>
                                      <p:to>
                                        <p:strVal val="visible"/>
                                      </p:to>
                                    </p:set>
                                    <p:anim calcmode="lin" valueType="num">
                                      <p:cBhvr>
                                        <p:cTn id="7" dur="5000" fill="hold"/>
                                        <p:tgtEl>
                                          <p:spTgt spid="44037"/>
                                        </p:tgtEl>
                                        <p:attrNameLst>
                                          <p:attrName>ppt_w</p:attrName>
                                        </p:attrNameLst>
                                      </p:cBhvr>
                                      <p:tavLst>
                                        <p:tav tm="0">
                                          <p:val>
                                            <p:fltVal val="0"/>
                                          </p:val>
                                        </p:tav>
                                        <p:tav tm="100000">
                                          <p:val>
                                            <p:strVal val="#ppt_w"/>
                                          </p:val>
                                        </p:tav>
                                      </p:tavLst>
                                    </p:anim>
                                    <p:anim calcmode="lin" valueType="num">
                                      <p:cBhvr>
                                        <p:cTn id="8" dur="5000" fill="hold"/>
                                        <p:tgtEl>
                                          <p:spTgt spid="44037"/>
                                        </p:tgtEl>
                                        <p:attrNameLst>
                                          <p:attrName>ppt_h</p:attrName>
                                        </p:attrNameLst>
                                      </p:cBhvr>
                                      <p:tavLst>
                                        <p:tav tm="0">
                                          <p:val>
                                            <p:fltVal val="0"/>
                                          </p:val>
                                        </p:tav>
                                        <p:tav tm="100000">
                                          <p:val>
                                            <p:strVal val="#ppt_h"/>
                                          </p:val>
                                        </p:tav>
                                      </p:tavLst>
                                    </p:anim>
                                    <p:animEffect transition="in" filter="fade">
                                      <p:cBhvr>
                                        <p:cTn id="9" dur="5000"/>
                                        <p:tgtEl>
                                          <p:spTgt spid="44037"/>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4039"/>
                                        </p:tgtEl>
                                        <p:attrNameLst>
                                          <p:attrName>style.visibility</p:attrName>
                                        </p:attrNameLst>
                                      </p:cBhvr>
                                      <p:to>
                                        <p:strVal val="visible"/>
                                      </p:to>
                                    </p:set>
                                    <p:anim calcmode="lin" valueType="num">
                                      <p:cBhvr additive="base">
                                        <p:cTn id="13" dur="1000" fill="hold"/>
                                        <p:tgtEl>
                                          <p:spTgt spid="44039"/>
                                        </p:tgtEl>
                                        <p:attrNameLst>
                                          <p:attrName>ppt_x</p:attrName>
                                        </p:attrNameLst>
                                      </p:cBhvr>
                                      <p:tavLst>
                                        <p:tav tm="0">
                                          <p:val>
                                            <p:strVal val="#ppt_x"/>
                                          </p:val>
                                        </p:tav>
                                        <p:tav tm="100000">
                                          <p:val>
                                            <p:strVal val="#ppt_x"/>
                                          </p:val>
                                        </p:tav>
                                      </p:tavLst>
                                    </p:anim>
                                    <p:anim calcmode="lin" valueType="num">
                                      <p:cBhvr additive="base">
                                        <p:cTn id="14" dur="1000" fill="hold"/>
                                        <p:tgtEl>
                                          <p:spTgt spid="440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70" name="Picture 6" descr="spaceball"/>
          <p:cNvPicPr>
            <a:picLocks noChangeAspect="1" noChangeArrowheads="1"/>
          </p:cNvPicPr>
          <p:nvPr/>
        </p:nvPicPr>
        <p:blipFill>
          <a:blip r:embed="rId4"/>
          <a:srcRect/>
          <a:stretch>
            <a:fillRect/>
          </a:stretch>
        </p:blipFill>
        <p:spPr bwMode="auto">
          <a:xfrm>
            <a:off x="2190750" y="1643063"/>
            <a:ext cx="4762500" cy="3571875"/>
          </a:xfrm>
          <a:prstGeom prst="rect">
            <a:avLst/>
          </a:prstGeom>
          <a:noFill/>
        </p:spPr>
      </p:pic>
      <p:pic>
        <p:nvPicPr>
          <p:cNvPr id="62469" name="Picture 5" descr="774562644_b570f6fcef"/>
          <p:cNvPicPr>
            <a:picLocks noChangeAspect="1" noChangeArrowheads="1"/>
          </p:cNvPicPr>
          <p:nvPr/>
        </p:nvPicPr>
        <p:blipFill>
          <a:blip r:embed="rId5"/>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sp>
        <p:nvSpPr>
          <p:cNvPr id="62471" name="Rectangle 7"/>
          <p:cNvSpPr>
            <a:spLocks noChangeArrowheads="1"/>
          </p:cNvSpPr>
          <p:nvPr/>
        </p:nvSpPr>
        <p:spPr bwMode="auto">
          <a:xfrm>
            <a:off x="1331913" y="5330825"/>
            <a:ext cx="6553200"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La llave del éxito es el conocimiento del valor de las cosas.</a:t>
            </a:r>
          </a:p>
          <a:p>
            <a:pPr algn="ctr" eaLnBrk="0" hangingPunct="0"/>
            <a:r>
              <a:rPr lang="es-ES" sz="2000" i="1">
                <a:solidFill>
                  <a:srgbClr val="FF9900"/>
                </a:solidFill>
                <a:latin typeface="Lucida Blackletter" pitchFamily="2" charset="0"/>
              </a:rPr>
              <a:t>John Boyle O’Reilly (1844-1890) </a:t>
            </a:r>
          </a:p>
        </p:txBody>
      </p:sp>
      <p:grpSp>
        <p:nvGrpSpPr>
          <p:cNvPr id="62473" name="Group 9"/>
          <p:cNvGrpSpPr>
            <a:grpSpLocks/>
          </p:cNvGrpSpPr>
          <p:nvPr/>
        </p:nvGrpSpPr>
        <p:grpSpPr bwMode="auto">
          <a:xfrm>
            <a:off x="250825" y="0"/>
            <a:ext cx="792163" cy="6858000"/>
            <a:chOff x="158" y="0"/>
            <a:chExt cx="499" cy="4320"/>
          </a:xfrm>
        </p:grpSpPr>
        <p:grpSp>
          <p:nvGrpSpPr>
            <p:cNvPr id="62474" name="Group 10"/>
            <p:cNvGrpSpPr>
              <a:grpSpLocks/>
            </p:cNvGrpSpPr>
            <p:nvPr/>
          </p:nvGrpSpPr>
          <p:grpSpPr bwMode="auto">
            <a:xfrm>
              <a:off x="158" y="0"/>
              <a:ext cx="499" cy="4320"/>
              <a:chOff x="158" y="0"/>
              <a:chExt cx="528" cy="4717"/>
            </a:xfrm>
          </p:grpSpPr>
          <p:pic>
            <p:nvPicPr>
              <p:cNvPr id="62475" name="Picture 11"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62476" name="Picture 12"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62477" name="Picture 13" descr="?ui=1&amp;attid=0"/>
            <p:cNvPicPr>
              <a:picLocks noChangeAspect="1" noChangeArrowheads="1" noCrop="1"/>
            </p:cNvPicPr>
            <p:nvPr/>
          </p:nvPicPr>
          <p:blipFill>
            <a:blip r:embed="rId7"/>
            <a:srcRect/>
            <a:stretch>
              <a:fillRect/>
            </a:stretch>
          </p:blipFill>
          <p:spPr bwMode="auto">
            <a:xfrm rot="5400000">
              <a:off x="256" y="1019"/>
              <a:ext cx="288" cy="120"/>
            </a:xfrm>
            <a:prstGeom prst="rect">
              <a:avLst/>
            </a:prstGeom>
            <a:noFill/>
          </p:spPr>
        </p:pic>
        <p:pic>
          <p:nvPicPr>
            <p:cNvPr id="62478" name="Picture 14" descr="?ui=1&amp;attid=0"/>
            <p:cNvPicPr>
              <a:picLocks noChangeAspect="1" noChangeArrowheads="1" noCrop="1"/>
            </p:cNvPicPr>
            <p:nvPr/>
          </p:nvPicPr>
          <p:blipFill>
            <a:blip r:embed="rId7"/>
            <a:srcRect/>
            <a:stretch>
              <a:fillRect/>
            </a:stretch>
          </p:blipFill>
          <p:spPr bwMode="auto">
            <a:xfrm rot="5400000">
              <a:off x="256" y="3151"/>
              <a:ext cx="288" cy="120"/>
            </a:xfrm>
            <a:prstGeom prst="rect">
              <a:avLst/>
            </a:prstGeom>
            <a:noFill/>
          </p:spPr>
        </p:pic>
      </p:grpSp>
      <p:grpSp>
        <p:nvGrpSpPr>
          <p:cNvPr id="62479" name="Group 15"/>
          <p:cNvGrpSpPr>
            <a:grpSpLocks/>
          </p:cNvGrpSpPr>
          <p:nvPr/>
        </p:nvGrpSpPr>
        <p:grpSpPr bwMode="auto">
          <a:xfrm>
            <a:off x="8101013" y="0"/>
            <a:ext cx="792162" cy="6858000"/>
            <a:chOff x="5103" y="0"/>
            <a:chExt cx="499" cy="4320"/>
          </a:xfrm>
        </p:grpSpPr>
        <p:grpSp>
          <p:nvGrpSpPr>
            <p:cNvPr id="62480" name="Group 16"/>
            <p:cNvGrpSpPr>
              <a:grpSpLocks/>
            </p:cNvGrpSpPr>
            <p:nvPr/>
          </p:nvGrpSpPr>
          <p:grpSpPr bwMode="auto">
            <a:xfrm>
              <a:off x="5103" y="0"/>
              <a:ext cx="499" cy="4320"/>
              <a:chOff x="158" y="0"/>
              <a:chExt cx="528" cy="4717"/>
            </a:xfrm>
          </p:grpSpPr>
          <p:pic>
            <p:nvPicPr>
              <p:cNvPr id="62481" name="Picture 17"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924"/>
                <a:ext cx="2376" cy="528"/>
              </a:xfrm>
              <a:prstGeom prst="rect">
                <a:avLst/>
              </a:prstGeom>
              <a:noFill/>
            </p:spPr>
          </p:pic>
          <p:pic>
            <p:nvPicPr>
              <p:cNvPr id="62482" name="Picture 18" descr="y1pteCk7TUwLIXo7eYz8LJG_gd2U9fy7C9TklQ_EQS-fWNPAfDgdTAfTeO9VSejsubL_0OHnoZprWM"/>
              <p:cNvPicPr>
                <a:picLocks noChangeAspect="1" noChangeArrowheads="1"/>
              </p:cNvPicPr>
              <p:nvPr/>
            </p:nvPicPr>
            <p:blipFill>
              <a:blip r:embed="rId6"/>
              <a:srcRect/>
              <a:stretch>
                <a:fillRect/>
              </a:stretch>
            </p:blipFill>
            <p:spPr bwMode="auto">
              <a:xfrm rot="5400000">
                <a:off x="-766" y="3265"/>
                <a:ext cx="2376" cy="528"/>
              </a:xfrm>
              <a:prstGeom prst="rect">
                <a:avLst/>
              </a:prstGeom>
              <a:noFill/>
            </p:spPr>
          </p:pic>
        </p:grpSp>
        <p:pic>
          <p:nvPicPr>
            <p:cNvPr id="62483" name="Picture 19" descr="?ui=1&amp;attid=0"/>
            <p:cNvPicPr>
              <a:picLocks noChangeAspect="1" noChangeArrowheads="1" noCrop="1"/>
            </p:cNvPicPr>
            <p:nvPr/>
          </p:nvPicPr>
          <p:blipFill>
            <a:blip r:embed="rId7"/>
            <a:srcRect/>
            <a:stretch>
              <a:fillRect/>
            </a:stretch>
          </p:blipFill>
          <p:spPr bwMode="auto">
            <a:xfrm rot="5400000">
              <a:off x="5200" y="974"/>
              <a:ext cx="288" cy="120"/>
            </a:xfrm>
            <a:prstGeom prst="rect">
              <a:avLst/>
            </a:prstGeom>
            <a:noFill/>
          </p:spPr>
        </p:pic>
        <p:pic>
          <p:nvPicPr>
            <p:cNvPr id="62484" name="Picture 20" descr="?ui=1&amp;attid=0"/>
            <p:cNvPicPr>
              <a:picLocks noChangeAspect="1" noChangeArrowheads="1" noCrop="1"/>
            </p:cNvPicPr>
            <p:nvPr/>
          </p:nvPicPr>
          <p:blipFill>
            <a:blip r:embed="rId7"/>
            <a:srcRect/>
            <a:stretch>
              <a:fillRect/>
            </a:stretch>
          </p:blipFill>
          <p:spPr bwMode="auto">
            <a:xfrm rot="5400000">
              <a:off x="5200" y="3151"/>
              <a:ext cx="288" cy="120"/>
            </a:xfrm>
            <a:prstGeom prst="rect">
              <a:avLst/>
            </a:prstGeom>
            <a:noFill/>
          </p:spPr>
        </p:pic>
      </p:grpSp>
    </p:spTree>
    <p:custDataLst>
      <p:tags r:id="rId1"/>
    </p:custDataLst>
  </p:cSld>
  <p:clrMapOvr>
    <a:masterClrMapping/>
  </p:clrMapOvr>
  <p:transition spd="slow" advClick="0" advTm="1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2469"/>
                                        </p:tgtEl>
                                        <p:attrNameLst>
                                          <p:attrName>style.visibility</p:attrName>
                                        </p:attrNameLst>
                                      </p:cBhvr>
                                      <p:to>
                                        <p:strVal val="visible"/>
                                      </p:to>
                                    </p:set>
                                    <p:anim calcmode="lin" valueType="num">
                                      <p:cBhvr>
                                        <p:cTn id="7" dur="5000" fill="hold"/>
                                        <p:tgtEl>
                                          <p:spTgt spid="62469"/>
                                        </p:tgtEl>
                                        <p:attrNameLst>
                                          <p:attrName>ppt_w</p:attrName>
                                        </p:attrNameLst>
                                      </p:cBhvr>
                                      <p:tavLst>
                                        <p:tav tm="0">
                                          <p:val>
                                            <p:fltVal val="0"/>
                                          </p:val>
                                        </p:tav>
                                        <p:tav tm="100000">
                                          <p:val>
                                            <p:strVal val="#ppt_w"/>
                                          </p:val>
                                        </p:tav>
                                      </p:tavLst>
                                    </p:anim>
                                    <p:anim calcmode="lin" valueType="num">
                                      <p:cBhvr>
                                        <p:cTn id="8" dur="5000" fill="hold"/>
                                        <p:tgtEl>
                                          <p:spTgt spid="62469"/>
                                        </p:tgtEl>
                                        <p:attrNameLst>
                                          <p:attrName>ppt_h</p:attrName>
                                        </p:attrNameLst>
                                      </p:cBhvr>
                                      <p:tavLst>
                                        <p:tav tm="0">
                                          <p:val>
                                            <p:fltVal val="0"/>
                                          </p:val>
                                        </p:tav>
                                        <p:tav tm="100000">
                                          <p:val>
                                            <p:strVal val="#ppt_h"/>
                                          </p:val>
                                        </p:tav>
                                      </p:tavLst>
                                    </p:anim>
                                    <p:animEffect transition="in" filter="fade">
                                      <p:cBhvr>
                                        <p:cTn id="9" dur="5000"/>
                                        <p:tgtEl>
                                          <p:spTgt spid="62469"/>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62471"/>
                                        </p:tgtEl>
                                        <p:attrNameLst>
                                          <p:attrName>style.visibility</p:attrName>
                                        </p:attrNameLst>
                                      </p:cBhvr>
                                      <p:to>
                                        <p:strVal val="visible"/>
                                      </p:to>
                                    </p:set>
                                    <p:anim calcmode="lin" valueType="num">
                                      <p:cBhvr additive="base">
                                        <p:cTn id="13" dur="1000" fill="hold"/>
                                        <p:tgtEl>
                                          <p:spTgt spid="62471"/>
                                        </p:tgtEl>
                                        <p:attrNameLst>
                                          <p:attrName>ppt_x</p:attrName>
                                        </p:attrNameLst>
                                      </p:cBhvr>
                                      <p:tavLst>
                                        <p:tav tm="0">
                                          <p:val>
                                            <p:strVal val="#ppt_x"/>
                                          </p:val>
                                        </p:tav>
                                        <p:tav tm="100000">
                                          <p:val>
                                            <p:strVal val="#ppt_x"/>
                                          </p:val>
                                        </p:tav>
                                      </p:tavLst>
                                    </p:anim>
                                    <p:anim calcmode="lin" valueType="num">
                                      <p:cBhvr additive="base">
                                        <p:cTn id="14" dur="1000" fill="hold"/>
                                        <p:tgtEl>
                                          <p:spTgt spid="624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8" name="Picture 8" descr="spaceball"/>
          <p:cNvPicPr>
            <a:picLocks noChangeAspect="1" noChangeArrowheads="1"/>
          </p:cNvPicPr>
          <p:nvPr/>
        </p:nvPicPr>
        <p:blipFill>
          <a:blip r:embed="rId3"/>
          <a:srcRect/>
          <a:stretch>
            <a:fillRect/>
          </a:stretch>
        </p:blipFill>
        <p:spPr bwMode="auto">
          <a:xfrm>
            <a:off x="2190750" y="1847850"/>
            <a:ext cx="4762500" cy="3162300"/>
          </a:xfrm>
          <a:prstGeom prst="rect">
            <a:avLst/>
          </a:prstGeom>
          <a:noFill/>
        </p:spPr>
      </p:pic>
      <p:pic>
        <p:nvPicPr>
          <p:cNvPr id="46087" name="Picture 7" descr="2241495639_43b43f06a3"/>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46089" name="Rectangle 9"/>
          <p:cNvSpPr>
            <a:spLocks noChangeArrowheads="1"/>
          </p:cNvSpPr>
          <p:nvPr/>
        </p:nvSpPr>
        <p:spPr bwMode="auto">
          <a:xfrm>
            <a:off x="1403350" y="5354638"/>
            <a:ext cx="6408738"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Para tener éxito debemos hacer todo lo posible por parecer exitosos.</a:t>
            </a:r>
          </a:p>
          <a:p>
            <a:pPr algn="ctr" eaLnBrk="0" hangingPunct="0"/>
            <a:r>
              <a:rPr lang="es-ES" sz="2000" i="1">
                <a:solidFill>
                  <a:srgbClr val="FF9900"/>
                </a:solidFill>
                <a:latin typeface="Lucida Blackletter" pitchFamily="2" charset="0"/>
              </a:rPr>
              <a:t>Francois de la Rochefoucauld  (1613-1680)</a:t>
            </a:r>
          </a:p>
        </p:txBody>
      </p:sp>
      <p:grpSp>
        <p:nvGrpSpPr>
          <p:cNvPr id="46091" name="Group 11"/>
          <p:cNvGrpSpPr>
            <a:grpSpLocks/>
          </p:cNvGrpSpPr>
          <p:nvPr/>
        </p:nvGrpSpPr>
        <p:grpSpPr bwMode="auto">
          <a:xfrm>
            <a:off x="250825" y="0"/>
            <a:ext cx="792163" cy="6858000"/>
            <a:chOff x="158" y="0"/>
            <a:chExt cx="499" cy="4320"/>
          </a:xfrm>
        </p:grpSpPr>
        <p:grpSp>
          <p:nvGrpSpPr>
            <p:cNvPr id="46092" name="Group 12"/>
            <p:cNvGrpSpPr>
              <a:grpSpLocks/>
            </p:cNvGrpSpPr>
            <p:nvPr/>
          </p:nvGrpSpPr>
          <p:grpSpPr bwMode="auto">
            <a:xfrm>
              <a:off x="158" y="0"/>
              <a:ext cx="499" cy="4320"/>
              <a:chOff x="158" y="0"/>
              <a:chExt cx="528" cy="4717"/>
            </a:xfrm>
          </p:grpSpPr>
          <p:pic>
            <p:nvPicPr>
              <p:cNvPr id="46093" name="Picture 13"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46094" name="Picture 14"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46095" name="Picture 15"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46096" name="Picture 16"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46097" name="Group 17"/>
          <p:cNvGrpSpPr>
            <a:grpSpLocks/>
          </p:cNvGrpSpPr>
          <p:nvPr/>
        </p:nvGrpSpPr>
        <p:grpSpPr bwMode="auto">
          <a:xfrm>
            <a:off x="8101013" y="0"/>
            <a:ext cx="792162" cy="6858000"/>
            <a:chOff x="5103" y="0"/>
            <a:chExt cx="499" cy="4320"/>
          </a:xfrm>
        </p:grpSpPr>
        <p:grpSp>
          <p:nvGrpSpPr>
            <p:cNvPr id="46098" name="Group 18"/>
            <p:cNvGrpSpPr>
              <a:grpSpLocks/>
            </p:cNvGrpSpPr>
            <p:nvPr/>
          </p:nvGrpSpPr>
          <p:grpSpPr bwMode="auto">
            <a:xfrm>
              <a:off x="5103" y="0"/>
              <a:ext cx="499" cy="4320"/>
              <a:chOff x="158" y="0"/>
              <a:chExt cx="528" cy="4717"/>
            </a:xfrm>
          </p:grpSpPr>
          <p:pic>
            <p:nvPicPr>
              <p:cNvPr id="46099" name="Picture 19"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46100" name="Picture 20"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46101" name="Picture 21"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46102" name="Picture 22"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6087"/>
                                        </p:tgtEl>
                                        <p:attrNameLst>
                                          <p:attrName>style.visibility</p:attrName>
                                        </p:attrNameLst>
                                      </p:cBhvr>
                                      <p:to>
                                        <p:strVal val="visible"/>
                                      </p:to>
                                    </p:set>
                                    <p:anim calcmode="lin" valueType="num">
                                      <p:cBhvr>
                                        <p:cTn id="7" dur="5000" fill="hold"/>
                                        <p:tgtEl>
                                          <p:spTgt spid="46087"/>
                                        </p:tgtEl>
                                        <p:attrNameLst>
                                          <p:attrName>ppt_w</p:attrName>
                                        </p:attrNameLst>
                                      </p:cBhvr>
                                      <p:tavLst>
                                        <p:tav tm="0">
                                          <p:val>
                                            <p:fltVal val="0"/>
                                          </p:val>
                                        </p:tav>
                                        <p:tav tm="100000">
                                          <p:val>
                                            <p:strVal val="#ppt_w"/>
                                          </p:val>
                                        </p:tav>
                                      </p:tavLst>
                                    </p:anim>
                                    <p:anim calcmode="lin" valueType="num">
                                      <p:cBhvr>
                                        <p:cTn id="8" dur="5000" fill="hold"/>
                                        <p:tgtEl>
                                          <p:spTgt spid="46087"/>
                                        </p:tgtEl>
                                        <p:attrNameLst>
                                          <p:attrName>ppt_h</p:attrName>
                                        </p:attrNameLst>
                                      </p:cBhvr>
                                      <p:tavLst>
                                        <p:tav tm="0">
                                          <p:val>
                                            <p:fltVal val="0"/>
                                          </p:val>
                                        </p:tav>
                                        <p:tav tm="100000">
                                          <p:val>
                                            <p:strVal val="#ppt_h"/>
                                          </p:val>
                                        </p:tav>
                                      </p:tavLst>
                                    </p:anim>
                                    <p:animEffect transition="in" filter="fade">
                                      <p:cBhvr>
                                        <p:cTn id="9" dur="5000"/>
                                        <p:tgtEl>
                                          <p:spTgt spid="46087"/>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6089"/>
                                        </p:tgtEl>
                                        <p:attrNameLst>
                                          <p:attrName>style.visibility</p:attrName>
                                        </p:attrNameLst>
                                      </p:cBhvr>
                                      <p:to>
                                        <p:strVal val="visible"/>
                                      </p:to>
                                    </p:set>
                                    <p:anim calcmode="lin" valueType="num">
                                      <p:cBhvr additive="base">
                                        <p:cTn id="13" dur="1000" fill="hold"/>
                                        <p:tgtEl>
                                          <p:spTgt spid="46089"/>
                                        </p:tgtEl>
                                        <p:attrNameLst>
                                          <p:attrName>ppt_x</p:attrName>
                                        </p:attrNameLst>
                                      </p:cBhvr>
                                      <p:tavLst>
                                        <p:tav tm="0">
                                          <p:val>
                                            <p:strVal val="#ppt_x"/>
                                          </p:val>
                                        </p:tav>
                                        <p:tav tm="100000">
                                          <p:val>
                                            <p:strVal val="#ppt_x"/>
                                          </p:val>
                                        </p:tav>
                                      </p:tavLst>
                                    </p:anim>
                                    <p:anim calcmode="lin" valueType="num">
                                      <p:cBhvr additive="base">
                                        <p:cTn id="14" dur="1000" fill="hold"/>
                                        <p:tgtEl>
                                          <p:spTgt spid="460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83" name="Picture 55" descr="spaceball"/>
          <p:cNvPicPr>
            <a:picLocks noChangeAspect="1" noChangeArrowheads="1"/>
          </p:cNvPicPr>
          <p:nvPr/>
        </p:nvPicPr>
        <p:blipFill>
          <a:blip r:embed="rId3"/>
          <a:srcRect/>
          <a:stretch>
            <a:fillRect/>
          </a:stretch>
        </p:blipFill>
        <p:spPr bwMode="auto">
          <a:xfrm>
            <a:off x="2190750" y="1843088"/>
            <a:ext cx="4762500" cy="3171825"/>
          </a:xfrm>
          <a:prstGeom prst="rect">
            <a:avLst/>
          </a:prstGeom>
          <a:noFill/>
        </p:spPr>
      </p:pic>
      <p:pic>
        <p:nvPicPr>
          <p:cNvPr id="48186" name="Picture 58" descr="spaceball"/>
          <p:cNvPicPr>
            <a:picLocks noChangeAspect="1" noChangeArrowheads="1"/>
          </p:cNvPicPr>
          <p:nvPr/>
        </p:nvPicPr>
        <p:blipFill>
          <a:blip r:embed="rId3"/>
          <a:srcRect/>
          <a:stretch>
            <a:fillRect/>
          </a:stretch>
        </p:blipFill>
        <p:spPr bwMode="auto">
          <a:xfrm>
            <a:off x="2190750" y="1843088"/>
            <a:ext cx="4762500" cy="3171825"/>
          </a:xfrm>
          <a:prstGeom prst="rect">
            <a:avLst/>
          </a:prstGeom>
          <a:noFill/>
        </p:spPr>
      </p:pic>
      <p:pic>
        <p:nvPicPr>
          <p:cNvPr id="48185" name="Picture 57" descr="108096934_c277e2cf0f"/>
          <p:cNvPicPr>
            <a:picLocks noChangeAspect="1" noChangeArrowheads="1"/>
          </p:cNvPicPr>
          <p:nvPr/>
        </p:nvPicPr>
        <p:blipFill>
          <a:blip r:embed="rId4"/>
          <a:srcRect/>
          <a:stretch>
            <a:fillRect/>
          </a:stretch>
        </p:blipFill>
        <p:spPr bwMode="auto">
          <a:xfrm>
            <a:off x="1692275" y="549275"/>
            <a:ext cx="5759450" cy="4321175"/>
          </a:xfrm>
          <a:prstGeom prst="rect">
            <a:avLst/>
          </a:prstGeom>
          <a:noFill/>
          <a:ln w="19050" cap="rnd">
            <a:solidFill>
              <a:srgbClr val="FF9900"/>
            </a:solidFill>
            <a:prstDash val="sysDot"/>
            <a:miter lim="800000"/>
            <a:headEnd/>
            <a:tailEnd/>
          </a:ln>
        </p:spPr>
      </p:pic>
      <p:sp>
        <p:nvSpPr>
          <p:cNvPr id="48187" name="Rectangle 59"/>
          <p:cNvSpPr>
            <a:spLocks noChangeArrowheads="1"/>
          </p:cNvSpPr>
          <p:nvPr/>
        </p:nvSpPr>
        <p:spPr bwMode="auto">
          <a:xfrm>
            <a:off x="971550" y="5226050"/>
            <a:ext cx="7200900" cy="742950"/>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Un tonto nunca se repone de un éxito.</a:t>
            </a:r>
          </a:p>
          <a:p>
            <a:pPr algn="ctr" eaLnBrk="0" hangingPunct="0"/>
            <a:r>
              <a:rPr lang="es-ES" sz="2000" i="1">
                <a:solidFill>
                  <a:srgbClr val="FF9900"/>
                </a:solidFill>
                <a:latin typeface="Lucida Blackletter" pitchFamily="2" charset="0"/>
              </a:rPr>
              <a:t>Oscar Wilde (1854-1900)</a:t>
            </a:r>
          </a:p>
        </p:txBody>
      </p:sp>
      <p:grpSp>
        <p:nvGrpSpPr>
          <p:cNvPr id="48189" name="Group 61"/>
          <p:cNvGrpSpPr>
            <a:grpSpLocks/>
          </p:cNvGrpSpPr>
          <p:nvPr/>
        </p:nvGrpSpPr>
        <p:grpSpPr bwMode="auto">
          <a:xfrm>
            <a:off x="250825" y="0"/>
            <a:ext cx="792163" cy="6858000"/>
            <a:chOff x="158" y="0"/>
            <a:chExt cx="499" cy="4320"/>
          </a:xfrm>
        </p:grpSpPr>
        <p:grpSp>
          <p:nvGrpSpPr>
            <p:cNvPr id="48190" name="Group 62"/>
            <p:cNvGrpSpPr>
              <a:grpSpLocks/>
            </p:cNvGrpSpPr>
            <p:nvPr/>
          </p:nvGrpSpPr>
          <p:grpSpPr bwMode="auto">
            <a:xfrm>
              <a:off x="158" y="0"/>
              <a:ext cx="499" cy="4320"/>
              <a:chOff x="158" y="0"/>
              <a:chExt cx="528" cy="4717"/>
            </a:xfrm>
          </p:grpSpPr>
          <p:pic>
            <p:nvPicPr>
              <p:cNvPr id="48191" name="Picture 63"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48192" name="Picture 64"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48193" name="Picture 65"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48194" name="Picture 66"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48195" name="Group 67"/>
          <p:cNvGrpSpPr>
            <a:grpSpLocks/>
          </p:cNvGrpSpPr>
          <p:nvPr/>
        </p:nvGrpSpPr>
        <p:grpSpPr bwMode="auto">
          <a:xfrm>
            <a:off x="8101013" y="0"/>
            <a:ext cx="792162" cy="6858000"/>
            <a:chOff x="5103" y="0"/>
            <a:chExt cx="499" cy="4320"/>
          </a:xfrm>
        </p:grpSpPr>
        <p:grpSp>
          <p:nvGrpSpPr>
            <p:cNvPr id="48196" name="Group 68"/>
            <p:cNvGrpSpPr>
              <a:grpSpLocks/>
            </p:cNvGrpSpPr>
            <p:nvPr/>
          </p:nvGrpSpPr>
          <p:grpSpPr bwMode="auto">
            <a:xfrm>
              <a:off x="5103" y="0"/>
              <a:ext cx="499" cy="4320"/>
              <a:chOff x="158" y="0"/>
              <a:chExt cx="528" cy="4717"/>
            </a:xfrm>
          </p:grpSpPr>
          <p:pic>
            <p:nvPicPr>
              <p:cNvPr id="48197" name="Picture 69"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48198" name="Picture 70"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48199" name="Picture 71"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48200" name="Picture 72"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14672">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8185"/>
                                        </p:tgtEl>
                                        <p:attrNameLst>
                                          <p:attrName>style.visibility</p:attrName>
                                        </p:attrNameLst>
                                      </p:cBhvr>
                                      <p:to>
                                        <p:strVal val="visible"/>
                                      </p:to>
                                    </p:set>
                                    <p:anim calcmode="lin" valueType="num">
                                      <p:cBhvr>
                                        <p:cTn id="7" dur="5000" fill="hold"/>
                                        <p:tgtEl>
                                          <p:spTgt spid="48185"/>
                                        </p:tgtEl>
                                        <p:attrNameLst>
                                          <p:attrName>ppt_w</p:attrName>
                                        </p:attrNameLst>
                                      </p:cBhvr>
                                      <p:tavLst>
                                        <p:tav tm="0">
                                          <p:val>
                                            <p:fltVal val="0"/>
                                          </p:val>
                                        </p:tav>
                                        <p:tav tm="100000">
                                          <p:val>
                                            <p:strVal val="#ppt_w"/>
                                          </p:val>
                                        </p:tav>
                                      </p:tavLst>
                                    </p:anim>
                                    <p:anim calcmode="lin" valueType="num">
                                      <p:cBhvr>
                                        <p:cTn id="8" dur="5000" fill="hold"/>
                                        <p:tgtEl>
                                          <p:spTgt spid="48185"/>
                                        </p:tgtEl>
                                        <p:attrNameLst>
                                          <p:attrName>ppt_h</p:attrName>
                                        </p:attrNameLst>
                                      </p:cBhvr>
                                      <p:tavLst>
                                        <p:tav tm="0">
                                          <p:val>
                                            <p:fltVal val="0"/>
                                          </p:val>
                                        </p:tav>
                                        <p:tav tm="100000">
                                          <p:val>
                                            <p:strVal val="#ppt_h"/>
                                          </p:val>
                                        </p:tav>
                                      </p:tavLst>
                                    </p:anim>
                                    <p:animEffect transition="in" filter="fade">
                                      <p:cBhvr>
                                        <p:cTn id="9" dur="5000"/>
                                        <p:tgtEl>
                                          <p:spTgt spid="48185"/>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48187"/>
                                        </p:tgtEl>
                                        <p:attrNameLst>
                                          <p:attrName>style.visibility</p:attrName>
                                        </p:attrNameLst>
                                      </p:cBhvr>
                                      <p:to>
                                        <p:strVal val="visible"/>
                                      </p:to>
                                    </p:set>
                                    <p:anim calcmode="lin" valueType="num">
                                      <p:cBhvr additive="base">
                                        <p:cTn id="13" dur="1000" fill="hold"/>
                                        <p:tgtEl>
                                          <p:spTgt spid="48187"/>
                                        </p:tgtEl>
                                        <p:attrNameLst>
                                          <p:attrName>ppt_x</p:attrName>
                                        </p:attrNameLst>
                                      </p:cBhvr>
                                      <p:tavLst>
                                        <p:tav tm="0">
                                          <p:val>
                                            <p:strVal val="#ppt_x"/>
                                          </p:val>
                                        </p:tav>
                                        <p:tav tm="100000">
                                          <p:val>
                                            <p:strVal val="#ppt_x"/>
                                          </p:val>
                                        </p:tav>
                                      </p:tavLst>
                                    </p:anim>
                                    <p:anim calcmode="lin" valueType="num">
                                      <p:cBhvr additive="base">
                                        <p:cTn id="14" dur="1000" fill="hold"/>
                                        <p:tgtEl>
                                          <p:spTgt spid="481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8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2" name="Picture 6" descr="spaceball"/>
          <p:cNvPicPr>
            <a:picLocks noChangeAspect="1" noChangeArrowheads="1"/>
          </p:cNvPicPr>
          <p:nvPr/>
        </p:nvPicPr>
        <p:blipFill>
          <a:blip r:embed="rId3"/>
          <a:srcRect/>
          <a:stretch>
            <a:fillRect/>
          </a:stretch>
        </p:blipFill>
        <p:spPr bwMode="auto">
          <a:xfrm>
            <a:off x="2190750" y="1643063"/>
            <a:ext cx="4762500" cy="3571875"/>
          </a:xfrm>
          <a:prstGeom prst="rect">
            <a:avLst/>
          </a:prstGeom>
          <a:noFill/>
        </p:spPr>
      </p:pic>
      <p:pic>
        <p:nvPicPr>
          <p:cNvPr id="50181" name="Picture 5" descr="105025567_275367477e"/>
          <p:cNvPicPr>
            <a:picLocks noChangeAspect="1" noChangeArrowheads="1"/>
          </p:cNvPicPr>
          <p:nvPr/>
        </p:nvPicPr>
        <p:blipFill>
          <a:blip r:embed="rId4"/>
          <a:srcRect/>
          <a:stretch>
            <a:fillRect/>
          </a:stretch>
        </p:blipFill>
        <p:spPr bwMode="auto">
          <a:xfrm>
            <a:off x="1692275" y="549275"/>
            <a:ext cx="5759450" cy="4319588"/>
          </a:xfrm>
          <a:prstGeom prst="rect">
            <a:avLst/>
          </a:prstGeom>
          <a:noFill/>
          <a:ln w="9525" cap="rnd">
            <a:solidFill>
              <a:srgbClr val="FF9900"/>
            </a:solidFill>
            <a:prstDash val="sysDot"/>
            <a:miter lim="800000"/>
            <a:headEnd/>
            <a:tailEnd/>
          </a:ln>
        </p:spPr>
      </p:pic>
      <p:sp>
        <p:nvSpPr>
          <p:cNvPr id="50183" name="Rectangle 7"/>
          <p:cNvSpPr>
            <a:spLocks noChangeArrowheads="1"/>
          </p:cNvSpPr>
          <p:nvPr/>
        </p:nvSpPr>
        <p:spPr bwMode="auto">
          <a:xfrm>
            <a:off x="1258888" y="4972050"/>
            <a:ext cx="6553200" cy="1473200"/>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Pocos hombres tienen la fuerza de carácter suficiente para alegrase del éxito de un amigo sin sentir cierta envidia.</a:t>
            </a:r>
          </a:p>
          <a:p>
            <a:pPr algn="ctr" eaLnBrk="0" hangingPunct="0"/>
            <a:r>
              <a:rPr lang="es-ES" sz="2000" i="1">
                <a:solidFill>
                  <a:srgbClr val="FF9900"/>
                </a:solidFill>
                <a:latin typeface="Lucida Blackletter" pitchFamily="2" charset="0"/>
              </a:rPr>
              <a:t>Esquilo de Efesius (525 AC-456 AC)</a:t>
            </a:r>
          </a:p>
        </p:txBody>
      </p:sp>
      <p:grpSp>
        <p:nvGrpSpPr>
          <p:cNvPr id="50185" name="Group 9"/>
          <p:cNvGrpSpPr>
            <a:grpSpLocks/>
          </p:cNvGrpSpPr>
          <p:nvPr/>
        </p:nvGrpSpPr>
        <p:grpSpPr bwMode="auto">
          <a:xfrm>
            <a:off x="250825" y="0"/>
            <a:ext cx="792163" cy="6858000"/>
            <a:chOff x="158" y="0"/>
            <a:chExt cx="499" cy="4320"/>
          </a:xfrm>
        </p:grpSpPr>
        <p:grpSp>
          <p:nvGrpSpPr>
            <p:cNvPr id="50186" name="Group 10"/>
            <p:cNvGrpSpPr>
              <a:grpSpLocks/>
            </p:cNvGrpSpPr>
            <p:nvPr/>
          </p:nvGrpSpPr>
          <p:grpSpPr bwMode="auto">
            <a:xfrm>
              <a:off x="158" y="0"/>
              <a:ext cx="499" cy="4320"/>
              <a:chOff x="158" y="0"/>
              <a:chExt cx="528" cy="4717"/>
            </a:xfrm>
          </p:grpSpPr>
          <p:pic>
            <p:nvPicPr>
              <p:cNvPr id="50187"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50188"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50189"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50190"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50191" name="Group 15"/>
          <p:cNvGrpSpPr>
            <a:grpSpLocks/>
          </p:cNvGrpSpPr>
          <p:nvPr/>
        </p:nvGrpSpPr>
        <p:grpSpPr bwMode="auto">
          <a:xfrm>
            <a:off x="8101013" y="0"/>
            <a:ext cx="792162" cy="6858000"/>
            <a:chOff x="5103" y="0"/>
            <a:chExt cx="499" cy="4320"/>
          </a:xfrm>
        </p:grpSpPr>
        <p:grpSp>
          <p:nvGrpSpPr>
            <p:cNvPr id="50192" name="Group 16"/>
            <p:cNvGrpSpPr>
              <a:grpSpLocks/>
            </p:cNvGrpSpPr>
            <p:nvPr/>
          </p:nvGrpSpPr>
          <p:grpSpPr bwMode="auto">
            <a:xfrm>
              <a:off x="5103" y="0"/>
              <a:ext cx="499" cy="4320"/>
              <a:chOff x="158" y="0"/>
              <a:chExt cx="528" cy="4717"/>
            </a:xfrm>
          </p:grpSpPr>
          <p:pic>
            <p:nvPicPr>
              <p:cNvPr id="50193"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50194"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50195"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50196"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2578">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0181"/>
                                        </p:tgtEl>
                                        <p:attrNameLst>
                                          <p:attrName>style.visibility</p:attrName>
                                        </p:attrNameLst>
                                      </p:cBhvr>
                                      <p:to>
                                        <p:strVal val="visible"/>
                                      </p:to>
                                    </p:set>
                                    <p:anim calcmode="lin" valueType="num">
                                      <p:cBhvr>
                                        <p:cTn id="7" dur="5000" fill="hold"/>
                                        <p:tgtEl>
                                          <p:spTgt spid="50181"/>
                                        </p:tgtEl>
                                        <p:attrNameLst>
                                          <p:attrName>ppt_w</p:attrName>
                                        </p:attrNameLst>
                                      </p:cBhvr>
                                      <p:tavLst>
                                        <p:tav tm="0">
                                          <p:val>
                                            <p:fltVal val="0"/>
                                          </p:val>
                                        </p:tav>
                                        <p:tav tm="100000">
                                          <p:val>
                                            <p:strVal val="#ppt_w"/>
                                          </p:val>
                                        </p:tav>
                                      </p:tavLst>
                                    </p:anim>
                                    <p:anim calcmode="lin" valueType="num">
                                      <p:cBhvr>
                                        <p:cTn id="8" dur="5000" fill="hold"/>
                                        <p:tgtEl>
                                          <p:spTgt spid="50181"/>
                                        </p:tgtEl>
                                        <p:attrNameLst>
                                          <p:attrName>ppt_h</p:attrName>
                                        </p:attrNameLst>
                                      </p:cBhvr>
                                      <p:tavLst>
                                        <p:tav tm="0">
                                          <p:val>
                                            <p:fltVal val="0"/>
                                          </p:val>
                                        </p:tav>
                                        <p:tav tm="100000">
                                          <p:val>
                                            <p:strVal val="#ppt_h"/>
                                          </p:val>
                                        </p:tav>
                                      </p:tavLst>
                                    </p:anim>
                                    <p:animEffect transition="in" filter="fade">
                                      <p:cBhvr>
                                        <p:cTn id="9" dur="5000"/>
                                        <p:tgtEl>
                                          <p:spTgt spid="50181"/>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50183"/>
                                        </p:tgtEl>
                                        <p:attrNameLst>
                                          <p:attrName>style.visibility</p:attrName>
                                        </p:attrNameLst>
                                      </p:cBhvr>
                                      <p:to>
                                        <p:strVal val="visible"/>
                                      </p:to>
                                    </p:set>
                                    <p:anim calcmode="lin" valueType="num">
                                      <p:cBhvr additive="base">
                                        <p:cTn id="13" dur="1000" fill="hold"/>
                                        <p:tgtEl>
                                          <p:spTgt spid="50183"/>
                                        </p:tgtEl>
                                        <p:attrNameLst>
                                          <p:attrName>ppt_x</p:attrName>
                                        </p:attrNameLst>
                                      </p:cBhvr>
                                      <p:tavLst>
                                        <p:tav tm="0">
                                          <p:val>
                                            <p:strVal val="#ppt_x"/>
                                          </p:val>
                                        </p:tav>
                                        <p:tav tm="100000">
                                          <p:val>
                                            <p:strVal val="#ppt_x"/>
                                          </p:val>
                                        </p:tav>
                                      </p:tavLst>
                                    </p:anim>
                                    <p:anim calcmode="lin" valueType="num">
                                      <p:cBhvr additive="base">
                                        <p:cTn id="14" dur="1000" fill="hold"/>
                                        <p:tgtEl>
                                          <p:spTgt spid="50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32" name="Picture 8" descr="spaceball"/>
          <p:cNvPicPr>
            <a:picLocks noChangeAspect="1" noChangeArrowheads="1"/>
          </p:cNvPicPr>
          <p:nvPr/>
        </p:nvPicPr>
        <p:blipFill>
          <a:blip r:embed="rId3"/>
          <a:srcRect/>
          <a:stretch>
            <a:fillRect/>
          </a:stretch>
        </p:blipFill>
        <p:spPr bwMode="auto">
          <a:xfrm>
            <a:off x="2190750" y="1843088"/>
            <a:ext cx="4762500" cy="3171825"/>
          </a:xfrm>
          <a:prstGeom prst="rect">
            <a:avLst/>
          </a:prstGeom>
          <a:noFill/>
        </p:spPr>
      </p:pic>
      <p:pic>
        <p:nvPicPr>
          <p:cNvPr id="52231" name="Picture 7" descr="218495893_477bd17b11"/>
          <p:cNvPicPr>
            <a:picLocks noChangeAspect="1" noChangeArrowheads="1"/>
          </p:cNvPicPr>
          <p:nvPr/>
        </p:nvPicPr>
        <p:blipFill>
          <a:blip r:embed="rId4"/>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sp>
        <p:nvSpPr>
          <p:cNvPr id="52233" name="Rectangle 9"/>
          <p:cNvSpPr>
            <a:spLocks noChangeArrowheads="1"/>
          </p:cNvSpPr>
          <p:nvPr/>
        </p:nvSpPr>
        <p:spPr bwMode="auto">
          <a:xfrm>
            <a:off x="1331913" y="5187950"/>
            <a:ext cx="6480175" cy="1108075"/>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El éxito tiene muchos padres, pero el fracaso es huérfano.</a:t>
            </a:r>
          </a:p>
          <a:p>
            <a:pPr algn="ctr" eaLnBrk="0" hangingPunct="0"/>
            <a:r>
              <a:rPr lang="es-ES" sz="2000" i="1">
                <a:solidFill>
                  <a:srgbClr val="FF9900"/>
                </a:solidFill>
                <a:latin typeface="Lucida Blackletter" pitchFamily="2" charset="0"/>
              </a:rPr>
              <a:t>John Fitzgerald Kennedy (1917-1963)</a:t>
            </a:r>
          </a:p>
        </p:txBody>
      </p:sp>
      <p:grpSp>
        <p:nvGrpSpPr>
          <p:cNvPr id="52235" name="Group 11"/>
          <p:cNvGrpSpPr>
            <a:grpSpLocks/>
          </p:cNvGrpSpPr>
          <p:nvPr/>
        </p:nvGrpSpPr>
        <p:grpSpPr bwMode="auto">
          <a:xfrm>
            <a:off x="250825" y="0"/>
            <a:ext cx="792163" cy="6858000"/>
            <a:chOff x="158" y="0"/>
            <a:chExt cx="499" cy="4320"/>
          </a:xfrm>
        </p:grpSpPr>
        <p:grpSp>
          <p:nvGrpSpPr>
            <p:cNvPr id="52236" name="Group 12"/>
            <p:cNvGrpSpPr>
              <a:grpSpLocks/>
            </p:cNvGrpSpPr>
            <p:nvPr/>
          </p:nvGrpSpPr>
          <p:grpSpPr bwMode="auto">
            <a:xfrm>
              <a:off x="158" y="0"/>
              <a:ext cx="499" cy="4320"/>
              <a:chOff x="158" y="0"/>
              <a:chExt cx="528" cy="4717"/>
            </a:xfrm>
          </p:grpSpPr>
          <p:pic>
            <p:nvPicPr>
              <p:cNvPr id="52237" name="Picture 13"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52238" name="Picture 14"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52239" name="Picture 15"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52240" name="Picture 16"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52241" name="Group 17"/>
          <p:cNvGrpSpPr>
            <a:grpSpLocks/>
          </p:cNvGrpSpPr>
          <p:nvPr/>
        </p:nvGrpSpPr>
        <p:grpSpPr bwMode="auto">
          <a:xfrm>
            <a:off x="8101013" y="0"/>
            <a:ext cx="792162" cy="6858000"/>
            <a:chOff x="5103" y="0"/>
            <a:chExt cx="499" cy="4320"/>
          </a:xfrm>
        </p:grpSpPr>
        <p:grpSp>
          <p:nvGrpSpPr>
            <p:cNvPr id="52242" name="Group 18"/>
            <p:cNvGrpSpPr>
              <a:grpSpLocks/>
            </p:cNvGrpSpPr>
            <p:nvPr/>
          </p:nvGrpSpPr>
          <p:grpSpPr bwMode="auto">
            <a:xfrm>
              <a:off x="5103" y="0"/>
              <a:ext cx="499" cy="4320"/>
              <a:chOff x="158" y="0"/>
              <a:chExt cx="528" cy="4717"/>
            </a:xfrm>
          </p:grpSpPr>
          <p:pic>
            <p:nvPicPr>
              <p:cNvPr id="52243" name="Picture 19"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52244" name="Picture 20"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52245" name="Picture 21"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52246" name="Picture 22"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0016">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2231"/>
                                        </p:tgtEl>
                                        <p:attrNameLst>
                                          <p:attrName>style.visibility</p:attrName>
                                        </p:attrNameLst>
                                      </p:cBhvr>
                                      <p:to>
                                        <p:strVal val="visible"/>
                                      </p:to>
                                    </p:set>
                                    <p:anim calcmode="lin" valueType="num">
                                      <p:cBhvr>
                                        <p:cTn id="7" dur="5000" fill="hold"/>
                                        <p:tgtEl>
                                          <p:spTgt spid="52231"/>
                                        </p:tgtEl>
                                        <p:attrNameLst>
                                          <p:attrName>ppt_w</p:attrName>
                                        </p:attrNameLst>
                                      </p:cBhvr>
                                      <p:tavLst>
                                        <p:tav tm="0">
                                          <p:val>
                                            <p:fltVal val="0"/>
                                          </p:val>
                                        </p:tav>
                                        <p:tav tm="100000">
                                          <p:val>
                                            <p:strVal val="#ppt_w"/>
                                          </p:val>
                                        </p:tav>
                                      </p:tavLst>
                                    </p:anim>
                                    <p:anim calcmode="lin" valueType="num">
                                      <p:cBhvr>
                                        <p:cTn id="8" dur="5000" fill="hold"/>
                                        <p:tgtEl>
                                          <p:spTgt spid="52231"/>
                                        </p:tgtEl>
                                        <p:attrNameLst>
                                          <p:attrName>ppt_h</p:attrName>
                                        </p:attrNameLst>
                                      </p:cBhvr>
                                      <p:tavLst>
                                        <p:tav tm="0">
                                          <p:val>
                                            <p:fltVal val="0"/>
                                          </p:val>
                                        </p:tav>
                                        <p:tav tm="100000">
                                          <p:val>
                                            <p:strVal val="#ppt_h"/>
                                          </p:val>
                                        </p:tav>
                                      </p:tavLst>
                                    </p:anim>
                                    <p:animEffect transition="in" filter="fade">
                                      <p:cBhvr>
                                        <p:cTn id="9" dur="5000"/>
                                        <p:tgtEl>
                                          <p:spTgt spid="52231"/>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52233"/>
                                        </p:tgtEl>
                                        <p:attrNameLst>
                                          <p:attrName>style.visibility</p:attrName>
                                        </p:attrNameLst>
                                      </p:cBhvr>
                                      <p:to>
                                        <p:strVal val="visible"/>
                                      </p:to>
                                    </p:set>
                                    <p:anim calcmode="lin" valueType="num">
                                      <p:cBhvr additive="base">
                                        <p:cTn id="13" dur="1000" fill="hold"/>
                                        <p:tgtEl>
                                          <p:spTgt spid="52233"/>
                                        </p:tgtEl>
                                        <p:attrNameLst>
                                          <p:attrName>ppt_x</p:attrName>
                                        </p:attrNameLst>
                                      </p:cBhvr>
                                      <p:tavLst>
                                        <p:tav tm="0">
                                          <p:val>
                                            <p:strVal val="#ppt_x"/>
                                          </p:val>
                                        </p:tav>
                                        <p:tav tm="100000">
                                          <p:val>
                                            <p:strVal val="#ppt_x"/>
                                          </p:val>
                                        </p:tav>
                                      </p:tavLst>
                                    </p:anim>
                                    <p:anim calcmode="lin" valueType="num">
                                      <p:cBhvr additive="base">
                                        <p:cTn id="14" dur="1000" fill="hold"/>
                                        <p:tgtEl>
                                          <p:spTgt spid="522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8" name="Picture 6" descr="spaceball"/>
          <p:cNvPicPr>
            <a:picLocks noChangeAspect="1" noChangeArrowheads="1"/>
          </p:cNvPicPr>
          <p:nvPr/>
        </p:nvPicPr>
        <p:blipFill>
          <a:blip r:embed="rId3"/>
          <a:srcRect/>
          <a:stretch>
            <a:fillRect/>
          </a:stretch>
        </p:blipFill>
        <p:spPr bwMode="auto">
          <a:xfrm>
            <a:off x="2190750" y="1643063"/>
            <a:ext cx="4762500" cy="3571875"/>
          </a:xfrm>
          <a:prstGeom prst="rect">
            <a:avLst/>
          </a:prstGeom>
          <a:noFill/>
        </p:spPr>
      </p:pic>
      <p:pic>
        <p:nvPicPr>
          <p:cNvPr id="64517" name="Picture 5" descr="393054459_50b37c2acd"/>
          <p:cNvPicPr>
            <a:picLocks noChangeAspect="1" noChangeArrowheads="1"/>
          </p:cNvPicPr>
          <p:nvPr/>
        </p:nvPicPr>
        <p:blipFill>
          <a:blip r:embed="rId4"/>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sp>
        <p:nvSpPr>
          <p:cNvPr id="64519" name="Rectangle 7"/>
          <p:cNvSpPr>
            <a:spLocks noChangeArrowheads="1"/>
          </p:cNvSpPr>
          <p:nvPr/>
        </p:nvSpPr>
        <p:spPr bwMode="auto">
          <a:xfrm>
            <a:off x="1403350" y="5084763"/>
            <a:ext cx="6481763" cy="1473200"/>
          </a:xfrm>
          <a:prstGeom prst="rect">
            <a:avLst/>
          </a:prstGeom>
          <a:noFill/>
          <a:ln w="9525">
            <a:noFill/>
            <a:miter lim="800000"/>
            <a:headEnd/>
            <a:tailEnd/>
          </a:ln>
          <a:effectLst/>
        </p:spPr>
        <p:txBody>
          <a:bodyPr lIns="71415" tIns="36501" rIns="0" bIns="36501" anchor="ctr">
            <a:spAutoFit/>
          </a:bodyPr>
          <a:lstStyle/>
          <a:p>
            <a:pPr algn="ctr" eaLnBrk="0" hangingPunct="0"/>
            <a:r>
              <a:rPr lang="es-ES" sz="2400">
                <a:solidFill>
                  <a:srgbClr val="FF9900"/>
                </a:solidFill>
                <a:latin typeface="Lucida Blackletter" pitchFamily="2" charset="0"/>
              </a:rPr>
              <a:t>Si nunca has tenido un gran éxito, no sabes lo que vales; el éxito es la piedra de toque de los caracteres.</a:t>
            </a:r>
          </a:p>
          <a:p>
            <a:pPr algn="ctr" eaLnBrk="0" hangingPunct="0"/>
            <a:r>
              <a:rPr lang="es-ES" sz="2000" i="1">
                <a:solidFill>
                  <a:srgbClr val="FF9900"/>
                </a:solidFill>
                <a:latin typeface="Lucida Blackletter" pitchFamily="2" charset="0"/>
              </a:rPr>
              <a:t>Amado Nervo (1870-1919) </a:t>
            </a:r>
          </a:p>
        </p:txBody>
      </p:sp>
      <p:grpSp>
        <p:nvGrpSpPr>
          <p:cNvPr id="64521" name="Group 9"/>
          <p:cNvGrpSpPr>
            <a:grpSpLocks/>
          </p:cNvGrpSpPr>
          <p:nvPr/>
        </p:nvGrpSpPr>
        <p:grpSpPr bwMode="auto">
          <a:xfrm>
            <a:off x="250825" y="0"/>
            <a:ext cx="792163" cy="6858000"/>
            <a:chOff x="158" y="0"/>
            <a:chExt cx="499" cy="4320"/>
          </a:xfrm>
        </p:grpSpPr>
        <p:grpSp>
          <p:nvGrpSpPr>
            <p:cNvPr id="64522" name="Group 10"/>
            <p:cNvGrpSpPr>
              <a:grpSpLocks/>
            </p:cNvGrpSpPr>
            <p:nvPr/>
          </p:nvGrpSpPr>
          <p:grpSpPr bwMode="auto">
            <a:xfrm>
              <a:off x="158" y="0"/>
              <a:ext cx="499" cy="4320"/>
              <a:chOff x="158" y="0"/>
              <a:chExt cx="528" cy="4717"/>
            </a:xfrm>
          </p:grpSpPr>
          <p:pic>
            <p:nvPicPr>
              <p:cNvPr id="64523" name="Picture 11"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64524" name="Picture 12"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64525" name="Picture 13" descr="?ui=1&amp;attid=0"/>
            <p:cNvPicPr>
              <a:picLocks noChangeAspect="1" noChangeArrowheads="1" noCrop="1"/>
            </p:cNvPicPr>
            <p:nvPr/>
          </p:nvPicPr>
          <p:blipFill>
            <a:blip r:embed="rId6"/>
            <a:srcRect/>
            <a:stretch>
              <a:fillRect/>
            </a:stretch>
          </p:blipFill>
          <p:spPr bwMode="auto">
            <a:xfrm rot="5400000">
              <a:off x="256" y="1019"/>
              <a:ext cx="288" cy="120"/>
            </a:xfrm>
            <a:prstGeom prst="rect">
              <a:avLst/>
            </a:prstGeom>
            <a:noFill/>
          </p:spPr>
        </p:pic>
        <p:pic>
          <p:nvPicPr>
            <p:cNvPr id="64526" name="Picture 14" descr="?ui=1&amp;attid=0"/>
            <p:cNvPicPr>
              <a:picLocks noChangeAspect="1" noChangeArrowheads="1" noCrop="1"/>
            </p:cNvPicPr>
            <p:nvPr/>
          </p:nvPicPr>
          <p:blipFill>
            <a:blip r:embed="rId6"/>
            <a:srcRect/>
            <a:stretch>
              <a:fillRect/>
            </a:stretch>
          </p:blipFill>
          <p:spPr bwMode="auto">
            <a:xfrm rot="5400000">
              <a:off x="256" y="3151"/>
              <a:ext cx="288" cy="120"/>
            </a:xfrm>
            <a:prstGeom prst="rect">
              <a:avLst/>
            </a:prstGeom>
            <a:noFill/>
          </p:spPr>
        </p:pic>
      </p:grpSp>
      <p:grpSp>
        <p:nvGrpSpPr>
          <p:cNvPr id="64527" name="Group 15"/>
          <p:cNvGrpSpPr>
            <a:grpSpLocks/>
          </p:cNvGrpSpPr>
          <p:nvPr/>
        </p:nvGrpSpPr>
        <p:grpSpPr bwMode="auto">
          <a:xfrm>
            <a:off x="8101013" y="0"/>
            <a:ext cx="792162" cy="6858000"/>
            <a:chOff x="5103" y="0"/>
            <a:chExt cx="499" cy="4320"/>
          </a:xfrm>
        </p:grpSpPr>
        <p:grpSp>
          <p:nvGrpSpPr>
            <p:cNvPr id="64528" name="Group 16"/>
            <p:cNvGrpSpPr>
              <a:grpSpLocks/>
            </p:cNvGrpSpPr>
            <p:nvPr/>
          </p:nvGrpSpPr>
          <p:grpSpPr bwMode="auto">
            <a:xfrm>
              <a:off x="5103" y="0"/>
              <a:ext cx="499" cy="4320"/>
              <a:chOff x="158" y="0"/>
              <a:chExt cx="528" cy="4717"/>
            </a:xfrm>
          </p:grpSpPr>
          <p:pic>
            <p:nvPicPr>
              <p:cNvPr id="64529" name="Picture 17"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924"/>
                <a:ext cx="2376" cy="528"/>
              </a:xfrm>
              <a:prstGeom prst="rect">
                <a:avLst/>
              </a:prstGeom>
              <a:noFill/>
            </p:spPr>
          </p:pic>
          <p:pic>
            <p:nvPicPr>
              <p:cNvPr id="64530" name="Picture 18" descr="y1pteCk7TUwLIXo7eYz8LJG_gd2U9fy7C9TklQ_EQS-fWNPAfDgdTAfTeO9VSejsubL_0OHnoZprWM"/>
              <p:cNvPicPr>
                <a:picLocks noChangeAspect="1" noChangeArrowheads="1"/>
              </p:cNvPicPr>
              <p:nvPr/>
            </p:nvPicPr>
            <p:blipFill>
              <a:blip r:embed="rId5"/>
              <a:srcRect/>
              <a:stretch>
                <a:fillRect/>
              </a:stretch>
            </p:blipFill>
            <p:spPr bwMode="auto">
              <a:xfrm rot="5400000">
                <a:off x="-766" y="3265"/>
                <a:ext cx="2376" cy="528"/>
              </a:xfrm>
              <a:prstGeom prst="rect">
                <a:avLst/>
              </a:prstGeom>
              <a:noFill/>
            </p:spPr>
          </p:pic>
        </p:grpSp>
        <p:pic>
          <p:nvPicPr>
            <p:cNvPr id="64531" name="Picture 19" descr="?ui=1&amp;attid=0"/>
            <p:cNvPicPr>
              <a:picLocks noChangeAspect="1" noChangeArrowheads="1" noCrop="1"/>
            </p:cNvPicPr>
            <p:nvPr/>
          </p:nvPicPr>
          <p:blipFill>
            <a:blip r:embed="rId6"/>
            <a:srcRect/>
            <a:stretch>
              <a:fillRect/>
            </a:stretch>
          </p:blipFill>
          <p:spPr bwMode="auto">
            <a:xfrm rot="5400000">
              <a:off x="5200" y="974"/>
              <a:ext cx="288" cy="120"/>
            </a:xfrm>
            <a:prstGeom prst="rect">
              <a:avLst/>
            </a:prstGeom>
            <a:noFill/>
          </p:spPr>
        </p:pic>
        <p:pic>
          <p:nvPicPr>
            <p:cNvPr id="64532" name="Picture 20" descr="?ui=1&amp;attid=0"/>
            <p:cNvPicPr>
              <a:picLocks noChangeAspect="1" noChangeArrowheads="1" noCrop="1"/>
            </p:cNvPicPr>
            <p:nvPr/>
          </p:nvPicPr>
          <p:blipFill>
            <a:blip r:embed="rId6"/>
            <a:srcRect/>
            <a:stretch>
              <a:fillRect/>
            </a:stretch>
          </p:blipFill>
          <p:spPr bwMode="auto">
            <a:xfrm rot="5400000">
              <a:off x="5200" y="3151"/>
              <a:ext cx="288" cy="120"/>
            </a:xfrm>
            <a:prstGeom prst="rect">
              <a:avLst/>
            </a:prstGeom>
            <a:noFill/>
          </p:spPr>
        </p:pic>
      </p:grpSp>
    </p:spTree>
  </p:cSld>
  <p:clrMapOvr>
    <a:masterClrMapping/>
  </p:clrMapOvr>
  <p:transition spd="slow" advClick="0"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4517"/>
                                        </p:tgtEl>
                                        <p:attrNameLst>
                                          <p:attrName>style.visibility</p:attrName>
                                        </p:attrNameLst>
                                      </p:cBhvr>
                                      <p:to>
                                        <p:strVal val="visible"/>
                                      </p:to>
                                    </p:set>
                                    <p:anim calcmode="lin" valueType="num">
                                      <p:cBhvr>
                                        <p:cTn id="7" dur="5000" fill="hold"/>
                                        <p:tgtEl>
                                          <p:spTgt spid="64517"/>
                                        </p:tgtEl>
                                        <p:attrNameLst>
                                          <p:attrName>ppt_w</p:attrName>
                                        </p:attrNameLst>
                                      </p:cBhvr>
                                      <p:tavLst>
                                        <p:tav tm="0">
                                          <p:val>
                                            <p:fltVal val="0"/>
                                          </p:val>
                                        </p:tav>
                                        <p:tav tm="100000">
                                          <p:val>
                                            <p:strVal val="#ppt_w"/>
                                          </p:val>
                                        </p:tav>
                                      </p:tavLst>
                                    </p:anim>
                                    <p:anim calcmode="lin" valueType="num">
                                      <p:cBhvr>
                                        <p:cTn id="8" dur="5000" fill="hold"/>
                                        <p:tgtEl>
                                          <p:spTgt spid="64517"/>
                                        </p:tgtEl>
                                        <p:attrNameLst>
                                          <p:attrName>ppt_h</p:attrName>
                                        </p:attrNameLst>
                                      </p:cBhvr>
                                      <p:tavLst>
                                        <p:tav tm="0">
                                          <p:val>
                                            <p:fltVal val="0"/>
                                          </p:val>
                                        </p:tav>
                                        <p:tav tm="100000">
                                          <p:val>
                                            <p:strVal val="#ppt_h"/>
                                          </p:val>
                                        </p:tav>
                                      </p:tavLst>
                                    </p:anim>
                                    <p:animEffect transition="in" filter="fade">
                                      <p:cBhvr>
                                        <p:cTn id="9" dur="5000"/>
                                        <p:tgtEl>
                                          <p:spTgt spid="64517"/>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64519"/>
                                        </p:tgtEl>
                                        <p:attrNameLst>
                                          <p:attrName>style.visibility</p:attrName>
                                        </p:attrNameLst>
                                      </p:cBhvr>
                                      <p:to>
                                        <p:strVal val="visible"/>
                                      </p:to>
                                    </p:set>
                                    <p:anim calcmode="lin" valueType="num">
                                      <p:cBhvr additive="base">
                                        <p:cTn id="13" dur="1000" fill="hold"/>
                                        <p:tgtEl>
                                          <p:spTgt spid="64519"/>
                                        </p:tgtEl>
                                        <p:attrNameLst>
                                          <p:attrName>ppt_x</p:attrName>
                                        </p:attrNameLst>
                                      </p:cBhvr>
                                      <p:tavLst>
                                        <p:tav tm="0">
                                          <p:val>
                                            <p:strVal val="#ppt_x"/>
                                          </p:val>
                                        </p:tav>
                                        <p:tav tm="100000">
                                          <p:val>
                                            <p:strVal val="#ppt_x"/>
                                          </p:val>
                                        </p:tav>
                                      </p:tavLst>
                                    </p:anim>
                                    <p:anim calcmode="lin" valueType="num">
                                      <p:cBhvr additive="base">
                                        <p:cTn id="14" dur="1000" fill="hold"/>
                                        <p:tgtEl>
                                          <p:spTgt spid="645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5" name="Picture 5" descr="2550845210_997186485b"/>
          <p:cNvPicPr>
            <a:picLocks noChangeAspect="1" noChangeArrowheads="1"/>
          </p:cNvPicPr>
          <p:nvPr/>
        </p:nvPicPr>
        <p:blipFill>
          <a:blip r:embed="rId3"/>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grpSp>
        <p:nvGrpSpPr>
          <p:cNvPr id="66566" name="Group 6"/>
          <p:cNvGrpSpPr>
            <a:grpSpLocks/>
          </p:cNvGrpSpPr>
          <p:nvPr/>
        </p:nvGrpSpPr>
        <p:grpSpPr bwMode="auto">
          <a:xfrm>
            <a:off x="250825" y="0"/>
            <a:ext cx="792163" cy="6858000"/>
            <a:chOff x="158" y="0"/>
            <a:chExt cx="499" cy="4320"/>
          </a:xfrm>
        </p:grpSpPr>
        <p:grpSp>
          <p:nvGrpSpPr>
            <p:cNvPr id="66567" name="Group 7"/>
            <p:cNvGrpSpPr>
              <a:grpSpLocks/>
            </p:cNvGrpSpPr>
            <p:nvPr/>
          </p:nvGrpSpPr>
          <p:grpSpPr bwMode="auto">
            <a:xfrm>
              <a:off x="158" y="0"/>
              <a:ext cx="499" cy="4320"/>
              <a:chOff x="158" y="0"/>
              <a:chExt cx="528" cy="4717"/>
            </a:xfrm>
          </p:grpSpPr>
          <p:pic>
            <p:nvPicPr>
              <p:cNvPr id="66568" name="Picture 8"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924"/>
                <a:ext cx="2376" cy="528"/>
              </a:xfrm>
              <a:prstGeom prst="rect">
                <a:avLst/>
              </a:prstGeom>
              <a:noFill/>
            </p:spPr>
          </p:pic>
          <p:pic>
            <p:nvPicPr>
              <p:cNvPr id="66569" name="Picture 9"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3265"/>
                <a:ext cx="2376" cy="528"/>
              </a:xfrm>
              <a:prstGeom prst="rect">
                <a:avLst/>
              </a:prstGeom>
              <a:noFill/>
            </p:spPr>
          </p:pic>
        </p:grpSp>
        <p:pic>
          <p:nvPicPr>
            <p:cNvPr id="66570" name="Picture 10" descr="?ui=1&amp;attid=0"/>
            <p:cNvPicPr>
              <a:picLocks noChangeAspect="1" noChangeArrowheads="1" noCrop="1"/>
            </p:cNvPicPr>
            <p:nvPr/>
          </p:nvPicPr>
          <p:blipFill>
            <a:blip r:embed="rId5"/>
            <a:srcRect/>
            <a:stretch>
              <a:fillRect/>
            </a:stretch>
          </p:blipFill>
          <p:spPr bwMode="auto">
            <a:xfrm rot="5400000">
              <a:off x="256" y="1019"/>
              <a:ext cx="288" cy="120"/>
            </a:xfrm>
            <a:prstGeom prst="rect">
              <a:avLst/>
            </a:prstGeom>
            <a:noFill/>
          </p:spPr>
        </p:pic>
        <p:pic>
          <p:nvPicPr>
            <p:cNvPr id="66571" name="Picture 11" descr="?ui=1&amp;attid=0"/>
            <p:cNvPicPr>
              <a:picLocks noChangeAspect="1" noChangeArrowheads="1" noCrop="1"/>
            </p:cNvPicPr>
            <p:nvPr/>
          </p:nvPicPr>
          <p:blipFill>
            <a:blip r:embed="rId5"/>
            <a:srcRect/>
            <a:stretch>
              <a:fillRect/>
            </a:stretch>
          </p:blipFill>
          <p:spPr bwMode="auto">
            <a:xfrm rot="5400000">
              <a:off x="256" y="3151"/>
              <a:ext cx="288" cy="120"/>
            </a:xfrm>
            <a:prstGeom prst="rect">
              <a:avLst/>
            </a:prstGeom>
            <a:noFill/>
          </p:spPr>
        </p:pic>
      </p:grpSp>
      <p:sp>
        <p:nvSpPr>
          <p:cNvPr id="66591" name="Rectangle 31"/>
          <p:cNvSpPr>
            <a:spLocks noChangeArrowheads="1"/>
          </p:cNvSpPr>
          <p:nvPr/>
        </p:nvSpPr>
        <p:spPr bwMode="auto">
          <a:xfrm>
            <a:off x="1258888" y="5046663"/>
            <a:ext cx="6553200" cy="1492250"/>
          </a:xfrm>
          <a:prstGeom prst="rect">
            <a:avLst/>
          </a:prstGeom>
          <a:noFill/>
          <a:ln w="9525">
            <a:noFill/>
            <a:miter lim="800000"/>
            <a:headEnd/>
            <a:tailEnd/>
          </a:ln>
          <a:effectLst/>
        </p:spPr>
        <p:txBody>
          <a:bodyPr anchor="ctr">
            <a:spAutoFit/>
          </a:bodyPr>
          <a:lstStyle/>
          <a:p>
            <a:pPr algn="ctr"/>
            <a:r>
              <a:rPr lang="es-ES" sz="2400">
                <a:solidFill>
                  <a:srgbClr val="FF9900"/>
                </a:solidFill>
                <a:latin typeface="Lucida Blackletter" pitchFamily="2" charset="0"/>
              </a:rPr>
              <a:t>El éxito en la vida de un hombre está en prepararse para aprovechar la ocasión cuando se le presente.</a:t>
            </a:r>
          </a:p>
          <a:p>
            <a:pPr algn="ctr"/>
            <a:r>
              <a:rPr lang="es-MX" sz="2000" i="1">
                <a:solidFill>
                  <a:srgbClr val="FF9900"/>
                </a:solidFill>
                <a:latin typeface="Lucida Blackletter" pitchFamily="2" charset="0"/>
              </a:rPr>
              <a:t>Benjamín Disraelí</a:t>
            </a:r>
            <a:endParaRPr lang="es-ES" sz="2000" i="1">
              <a:solidFill>
                <a:srgbClr val="FF9900"/>
              </a:solidFill>
              <a:latin typeface="Lucida Blackletter" pitchFamily="2" charset="0"/>
            </a:endParaRPr>
          </a:p>
        </p:txBody>
      </p:sp>
      <p:grpSp>
        <p:nvGrpSpPr>
          <p:cNvPr id="66592" name="Group 32"/>
          <p:cNvGrpSpPr>
            <a:grpSpLocks/>
          </p:cNvGrpSpPr>
          <p:nvPr/>
        </p:nvGrpSpPr>
        <p:grpSpPr bwMode="auto">
          <a:xfrm>
            <a:off x="8101013" y="0"/>
            <a:ext cx="792162" cy="6858000"/>
            <a:chOff x="5103" y="0"/>
            <a:chExt cx="499" cy="4320"/>
          </a:xfrm>
        </p:grpSpPr>
        <p:grpSp>
          <p:nvGrpSpPr>
            <p:cNvPr id="66593" name="Group 33"/>
            <p:cNvGrpSpPr>
              <a:grpSpLocks/>
            </p:cNvGrpSpPr>
            <p:nvPr/>
          </p:nvGrpSpPr>
          <p:grpSpPr bwMode="auto">
            <a:xfrm>
              <a:off x="5103" y="0"/>
              <a:ext cx="499" cy="4320"/>
              <a:chOff x="158" y="0"/>
              <a:chExt cx="528" cy="4717"/>
            </a:xfrm>
          </p:grpSpPr>
          <p:pic>
            <p:nvPicPr>
              <p:cNvPr id="66594" name="Picture 34"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924"/>
                <a:ext cx="2376" cy="528"/>
              </a:xfrm>
              <a:prstGeom prst="rect">
                <a:avLst/>
              </a:prstGeom>
              <a:noFill/>
            </p:spPr>
          </p:pic>
          <p:pic>
            <p:nvPicPr>
              <p:cNvPr id="66595" name="Picture 35"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3265"/>
                <a:ext cx="2376" cy="528"/>
              </a:xfrm>
              <a:prstGeom prst="rect">
                <a:avLst/>
              </a:prstGeom>
              <a:noFill/>
            </p:spPr>
          </p:pic>
        </p:grpSp>
        <p:pic>
          <p:nvPicPr>
            <p:cNvPr id="66596" name="Picture 36" descr="?ui=1&amp;attid=0"/>
            <p:cNvPicPr>
              <a:picLocks noChangeAspect="1" noChangeArrowheads="1" noCrop="1"/>
            </p:cNvPicPr>
            <p:nvPr/>
          </p:nvPicPr>
          <p:blipFill>
            <a:blip r:embed="rId5"/>
            <a:srcRect/>
            <a:stretch>
              <a:fillRect/>
            </a:stretch>
          </p:blipFill>
          <p:spPr bwMode="auto">
            <a:xfrm rot="5400000">
              <a:off x="5200" y="974"/>
              <a:ext cx="288" cy="120"/>
            </a:xfrm>
            <a:prstGeom prst="rect">
              <a:avLst/>
            </a:prstGeom>
            <a:noFill/>
          </p:spPr>
        </p:pic>
        <p:pic>
          <p:nvPicPr>
            <p:cNvPr id="66597" name="Picture 37" descr="?ui=1&amp;attid=0"/>
            <p:cNvPicPr>
              <a:picLocks noChangeAspect="1" noChangeArrowheads="1" noCrop="1"/>
            </p:cNvPicPr>
            <p:nvPr/>
          </p:nvPicPr>
          <p:blipFill>
            <a:blip r:embed="rId5"/>
            <a:srcRect/>
            <a:stretch>
              <a:fillRect/>
            </a:stretch>
          </p:blipFill>
          <p:spPr bwMode="auto">
            <a:xfrm rot="5400000">
              <a:off x="5200" y="3151"/>
              <a:ext cx="288" cy="120"/>
            </a:xfrm>
            <a:prstGeom prst="rect">
              <a:avLst/>
            </a:prstGeom>
            <a:noFill/>
          </p:spPr>
        </p:pic>
      </p:grpSp>
    </p:spTree>
  </p:cSld>
  <p:clrMapOvr>
    <a:masterClrMapping/>
  </p:clrMapOvr>
  <p:transition spd="slow" advClick="0" advTm="20047">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6565"/>
                                        </p:tgtEl>
                                        <p:attrNameLst>
                                          <p:attrName>style.visibility</p:attrName>
                                        </p:attrNameLst>
                                      </p:cBhvr>
                                      <p:to>
                                        <p:strVal val="visible"/>
                                      </p:to>
                                    </p:set>
                                    <p:anim calcmode="lin" valueType="num">
                                      <p:cBhvr>
                                        <p:cTn id="7" dur="5000" fill="hold"/>
                                        <p:tgtEl>
                                          <p:spTgt spid="66565"/>
                                        </p:tgtEl>
                                        <p:attrNameLst>
                                          <p:attrName>ppt_w</p:attrName>
                                        </p:attrNameLst>
                                      </p:cBhvr>
                                      <p:tavLst>
                                        <p:tav tm="0">
                                          <p:val>
                                            <p:fltVal val="0"/>
                                          </p:val>
                                        </p:tav>
                                        <p:tav tm="100000">
                                          <p:val>
                                            <p:strVal val="#ppt_w"/>
                                          </p:val>
                                        </p:tav>
                                      </p:tavLst>
                                    </p:anim>
                                    <p:anim calcmode="lin" valueType="num">
                                      <p:cBhvr>
                                        <p:cTn id="8" dur="5000" fill="hold"/>
                                        <p:tgtEl>
                                          <p:spTgt spid="66565"/>
                                        </p:tgtEl>
                                        <p:attrNameLst>
                                          <p:attrName>ppt_h</p:attrName>
                                        </p:attrNameLst>
                                      </p:cBhvr>
                                      <p:tavLst>
                                        <p:tav tm="0">
                                          <p:val>
                                            <p:fltVal val="0"/>
                                          </p:val>
                                        </p:tav>
                                        <p:tav tm="100000">
                                          <p:val>
                                            <p:strVal val="#ppt_h"/>
                                          </p:val>
                                        </p:tav>
                                      </p:tavLst>
                                    </p:anim>
                                    <p:animEffect transition="in" filter="fade">
                                      <p:cBhvr>
                                        <p:cTn id="9" dur="5000"/>
                                        <p:tgtEl>
                                          <p:spTgt spid="66565"/>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66591"/>
                                        </p:tgtEl>
                                        <p:attrNameLst>
                                          <p:attrName>style.visibility</p:attrName>
                                        </p:attrNameLst>
                                      </p:cBhvr>
                                      <p:to>
                                        <p:strVal val="visible"/>
                                      </p:to>
                                    </p:set>
                                    <p:anim calcmode="lin" valueType="num">
                                      <p:cBhvr additive="base">
                                        <p:cTn id="13" dur="1000" fill="hold"/>
                                        <p:tgtEl>
                                          <p:spTgt spid="66591"/>
                                        </p:tgtEl>
                                        <p:attrNameLst>
                                          <p:attrName>ppt_x</p:attrName>
                                        </p:attrNameLst>
                                      </p:cBhvr>
                                      <p:tavLst>
                                        <p:tav tm="0">
                                          <p:val>
                                            <p:strVal val="#ppt_x"/>
                                          </p:val>
                                        </p:tav>
                                        <p:tav tm="100000">
                                          <p:val>
                                            <p:strVal val="#ppt_x"/>
                                          </p:val>
                                        </p:tav>
                                      </p:tavLst>
                                    </p:anim>
                                    <p:anim calcmode="lin" valueType="num">
                                      <p:cBhvr additive="base">
                                        <p:cTn id="14" dur="1000" fill="hold"/>
                                        <p:tgtEl>
                                          <p:spTgt spid="665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9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612" name="Group 4"/>
          <p:cNvGrpSpPr>
            <a:grpSpLocks/>
          </p:cNvGrpSpPr>
          <p:nvPr/>
        </p:nvGrpSpPr>
        <p:grpSpPr bwMode="auto">
          <a:xfrm>
            <a:off x="250825" y="0"/>
            <a:ext cx="792163" cy="6858000"/>
            <a:chOff x="158" y="0"/>
            <a:chExt cx="499" cy="4320"/>
          </a:xfrm>
        </p:grpSpPr>
        <p:grpSp>
          <p:nvGrpSpPr>
            <p:cNvPr id="68613" name="Group 5"/>
            <p:cNvGrpSpPr>
              <a:grpSpLocks/>
            </p:cNvGrpSpPr>
            <p:nvPr/>
          </p:nvGrpSpPr>
          <p:grpSpPr bwMode="auto">
            <a:xfrm>
              <a:off x="158" y="0"/>
              <a:ext cx="499" cy="4320"/>
              <a:chOff x="158" y="0"/>
              <a:chExt cx="528" cy="4717"/>
            </a:xfrm>
          </p:grpSpPr>
          <p:pic>
            <p:nvPicPr>
              <p:cNvPr id="68614" name="Picture 6" descr="y1pteCk7TUwLIXo7eYz8LJG_gd2U9fy7C9TklQ_EQS-fWNPAfDgdTAfTeO9VSejsubL_0OHnoZprWM"/>
              <p:cNvPicPr>
                <a:picLocks noChangeAspect="1" noChangeArrowheads="1"/>
              </p:cNvPicPr>
              <p:nvPr/>
            </p:nvPicPr>
            <p:blipFill>
              <a:blip r:embed="rId3"/>
              <a:srcRect/>
              <a:stretch>
                <a:fillRect/>
              </a:stretch>
            </p:blipFill>
            <p:spPr bwMode="auto">
              <a:xfrm rot="5400000">
                <a:off x="-766" y="924"/>
                <a:ext cx="2376" cy="528"/>
              </a:xfrm>
              <a:prstGeom prst="rect">
                <a:avLst/>
              </a:prstGeom>
              <a:noFill/>
            </p:spPr>
          </p:pic>
          <p:pic>
            <p:nvPicPr>
              <p:cNvPr id="68615" name="Picture 7" descr="y1pteCk7TUwLIXo7eYz8LJG_gd2U9fy7C9TklQ_EQS-fWNPAfDgdTAfTeO9VSejsubL_0OHnoZprWM"/>
              <p:cNvPicPr>
                <a:picLocks noChangeAspect="1" noChangeArrowheads="1"/>
              </p:cNvPicPr>
              <p:nvPr/>
            </p:nvPicPr>
            <p:blipFill>
              <a:blip r:embed="rId3"/>
              <a:srcRect/>
              <a:stretch>
                <a:fillRect/>
              </a:stretch>
            </p:blipFill>
            <p:spPr bwMode="auto">
              <a:xfrm rot="5400000">
                <a:off x="-766" y="3265"/>
                <a:ext cx="2376" cy="528"/>
              </a:xfrm>
              <a:prstGeom prst="rect">
                <a:avLst/>
              </a:prstGeom>
              <a:noFill/>
            </p:spPr>
          </p:pic>
        </p:grpSp>
        <p:pic>
          <p:nvPicPr>
            <p:cNvPr id="68616" name="Picture 8" descr="?ui=1&amp;attid=0"/>
            <p:cNvPicPr>
              <a:picLocks noChangeAspect="1" noChangeArrowheads="1" noCrop="1"/>
            </p:cNvPicPr>
            <p:nvPr/>
          </p:nvPicPr>
          <p:blipFill>
            <a:blip r:embed="rId4"/>
            <a:srcRect/>
            <a:stretch>
              <a:fillRect/>
            </a:stretch>
          </p:blipFill>
          <p:spPr bwMode="auto">
            <a:xfrm rot="5400000">
              <a:off x="256" y="1019"/>
              <a:ext cx="288" cy="120"/>
            </a:xfrm>
            <a:prstGeom prst="rect">
              <a:avLst/>
            </a:prstGeom>
            <a:noFill/>
          </p:spPr>
        </p:pic>
        <p:pic>
          <p:nvPicPr>
            <p:cNvPr id="68617" name="Picture 9" descr="?ui=1&amp;attid=0"/>
            <p:cNvPicPr>
              <a:picLocks noChangeAspect="1" noChangeArrowheads="1" noCrop="1"/>
            </p:cNvPicPr>
            <p:nvPr/>
          </p:nvPicPr>
          <p:blipFill>
            <a:blip r:embed="rId4"/>
            <a:srcRect/>
            <a:stretch>
              <a:fillRect/>
            </a:stretch>
          </p:blipFill>
          <p:spPr bwMode="auto">
            <a:xfrm rot="5400000">
              <a:off x="256" y="3151"/>
              <a:ext cx="288" cy="120"/>
            </a:xfrm>
            <a:prstGeom prst="rect">
              <a:avLst/>
            </a:prstGeom>
            <a:noFill/>
          </p:spPr>
        </p:pic>
      </p:grpSp>
      <p:grpSp>
        <p:nvGrpSpPr>
          <p:cNvPr id="68618" name="Group 10"/>
          <p:cNvGrpSpPr>
            <a:grpSpLocks/>
          </p:cNvGrpSpPr>
          <p:nvPr/>
        </p:nvGrpSpPr>
        <p:grpSpPr bwMode="auto">
          <a:xfrm>
            <a:off x="8101013" y="0"/>
            <a:ext cx="792162" cy="6858000"/>
            <a:chOff x="5103" y="0"/>
            <a:chExt cx="499" cy="4320"/>
          </a:xfrm>
        </p:grpSpPr>
        <p:grpSp>
          <p:nvGrpSpPr>
            <p:cNvPr id="68619" name="Group 11"/>
            <p:cNvGrpSpPr>
              <a:grpSpLocks/>
            </p:cNvGrpSpPr>
            <p:nvPr/>
          </p:nvGrpSpPr>
          <p:grpSpPr bwMode="auto">
            <a:xfrm>
              <a:off x="5103" y="0"/>
              <a:ext cx="499" cy="4320"/>
              <a:chOff x="158" y="0"/>
              <a:chExt cx="528" cy="4717"/>
            </a:xfrm>
          </p:grpSpPr>
          <p:pic>
            <p:nvPicPr>
              <p:cNvPr id="68620" name="Picture 12" descr="y1pteCk7TUwLIXo7eYz8LJG_gd2U9fy7C9TklQ_EQS-fWNPAfDgdTAfTeO9VSejsubL_0OHnoZprWM"/>
              <p:cNvPicPr>
                <a:picLocks noChangeAspect="1" noChangeArrowheads="1"/>
              </p:cNvPicPr>
              <p:nvPr/>
            </p:nvPicPr>
            <p:blipFill>
              <a:blip r:embed="rId3"/>
              <a:srcRect/>
              <a:stretch>
                <a:fillRect/>
              </a:stretch>
            </p:blipFill>
            <p:spPr bwMode="auto">
              <a:xfrm rot="5400000">
                <a:off x="-766" y="924"/>
                <a:ext cx="2376" cy="528"/>
              </a:xfrm>
              <a:prstGeom prst="rect">
                <a:avLst/>
              </a:prstGeom>
              <a:noFill/>
            </p:spPr>
          </p:pic>
          <p:pic>
            <p:nvPicPr>
              <p:cNvPr id="68621" name="Picture 13" descr="y1pteCk7TUwLIXo7eYz8LJG_gd2U9fy7C9TklQ_EQS-fWNPAfDgdTAfTeO9VSejsubL_0OHnoZprWM"/>
              <p:cNvPicPr>
                <a:picLocks noChangeAspect="1" noChangeArrowheads="1"/>
              </p:cNvPicPr>
              <p:nvPr/>
            </p:nvPicPr>
            <p:blipFill>
              <a:blip r:embed="rId3"/>
              <a:srcRect/>
              <a:stretch>
                <a:fillRect/>
              </a:stretch>
            </p:blipFill>
            <p:spPr bwMode="auto">
              <a:xfrm rot="5400000">
                <a:off x="-766" y="3265"/>
                <a:ext cx="2376" cy="528"/>
              </a:xfrm>
              <a:prstGeom prst="rect">
                <a:avLst/>
              </a:prstGeom>
              <a:noFill/>
            </p:spPr>
          </p:pic>
        </p:grpSp>
        <p:pic>
          <p:nvPicPr>
            <p:cNvPr id="68622" name="Picture 14" descr="?ui=1&amp;attid=0"/>
            <p:cNvPicPr>
              <a:picLocks noChangeAspect="1" noChangeArrowheads="1" noCrop="1"/>
            </p:cNvPicPr>
            <p:nvPr/>
          </p:nvPicPr>
          <p:blipFill>
            <a:blip r:embed="rId4"/>
            <a:srcRect/>
            <a:stretch>
              <a:fillRect/>
            </a:stretch>
          </p:blipFill>
          <p:spPr bwMode="auto">
            <a:xfrm rot="5400000">
              <a:off x="5200" y="974"/>
              <a:ext cx="288" cy="120"/>
            </a:xfrm>
            <a:prstGeom prst="rect">
              <a:avLst/>
            </a:prstGeom>
            <a:noFill/>
          </p:spPr>
        </p:pic>
        <p:pic>
          <p:nvPicPr>
            <p:cNvPr id="68623" name="Picture 15" descr="?ui=1&amp;attid=0"/>
            <p:cNvPicPr>
              <a:picLocks noChangeAspect="1" noChangeArrowheads="1" noCrop="1"/>
            </p:cNvPicPr>
            <p:nvPr/>
          </p:nvPicPr>
          <p:blipFill>
            <a:blip r:embed="rId4"/>
            <a:srcRect/>
            <a:stretch>
              <a:fillRect/>
            </a:stretch>
          </p:blipFill>
          <p:spPr bwMode="auto">
            <a:xfrm rot="5400000">
              <a:off x="5200" y="3151"/>
              <a:ext cx="288" cy="120"/>
            </a:xfrm>
            <a:prstGeom prst="rect">
              <a:avLst/>
            </a:prstGeom>
            <a:noFill/>
          </p:spPr>
        </p:pic>
      </p:grpSp>
      <p:pic>
        <p:nvPicPr>
          <p:cNvPr id="68626" name="Picture 18" descr="spaceball"/>
          <p:cNvPicPr>
            <a:picLocks noChangeAspect="1" noChangeArrowheads="1"/>
          </p:cNvPicPr>
          <p:nvPr/>
        </p:nvPicPr>
        <p:blipFill>
          <a:blip r:embed="rId5"/>
          <a:srcRect/>
          <a:stretch>
            <a:fillRect/>
          </a:stretch>
        </p:blipFill>
        <p:spPr bwMode="auto">
          <a:xfrm>
            <a:off x="2190750" y="1643063"/>
            <a:ext cx="4762500" cy="3571875"/>
          </a:xfrm>
          <a:prstGeom prst="rect">
            <a:avLst/>
          </a:prstGeom>
          <a:noFill/>
        </p:spPr>
      </p:pic>
      <p:pic>
        <p:nvPicPr>
          <p:cNvPr id="68625" name="Picture 17" descr="342650593_79319653da"/>
          <p:cNvPicPr>
            <a:picLocks noChangeAspect="1" noChangeArrowheads="1"/>
          </p:cNvPicPr>
          <p:nvPr/>
        </p:nvPicPr>
        <p:blipFill>
          <a:blip r:embed="rId6"/>
          <a:srcRect/>
          <a:stretch>
            <a:fillRect/>
          </a:stretch>
        </p:blipFill>
        <p:spPr bwMode="auto">
          <a:xfrm>
            <a:off x="1692275" y="333375"/>
            <a:ext cx="5759450" cy="4319588"/>
          </a:xfrm>
          <a:prstGeom prst="rect">
            <a:avLst/>
          </a:prstGeom>
          <a:noFill/>
          <a:ln w="19050" cap="rnd">
            <a:solidFill>
              <a:srgbClr val="FF9900"/>
            </a:solidFill>
            <a:prstDash val="sysDot"/>
            <a:miter lim="800000"/>
            <a:headEnd/>
            <a:tailEnd/>
          </a:ln>
        </p:spPr>
      </p:pic>
      <p:sp>
        <p:nvSpPr>
          <p:cNvPr id="68627" name="Rectangle 19"/>
          <p:cNvSpPr>
            <a:spLocks noChangeArrowheads="1"/>
          </p:cNvSpPr>
          <p:nvPr/>
        </p:nvSpPr>
        <p:spPr bwMode="auto">
          <a:xfrm>
            <a:off x="900113" y="4786313"/>
            <a:ext cx="7272337" cy="2071687"/>
          </a:xfrm>
          <a:prstGeom prst="rect">
            <a:avLst/>
          </a:prstGeom>
          <a:noFill/>
          <a:ln w="9525">
            <a:noFill/>
            <a:miter lim="800000"/>
            <a:headEnd/>
            <a:tailEnd/>
          </a:ln>
          <a:effectLst/>
        </p:spPr>
        <p:txBody>
          <a:bodyPr anchor="ctr">
            <a:spAutoFit/>
          </a:bodyPr>
          <a:lstStyle/>
          <a:p>
            <a:pPr algn="ctr"/>
            <a:r>
              <a:rPr lang="es-ES" sz="2200">
                <a:solidFill>
                  <a:srgbClr val="FF9900"/>
                </a:solidFill>
                <a:latin typeface="Lucida Blackletter" pitchFamily="2" charset="0"/>
              </a:rPr>
              <a:t>Debe evitarse hablar a los jóvenes del éxito como si se tratase del principal objetivo en la vida. La razón más importante para trabajar en la escuela y en la vida es el placer de trabajar, el placer de su resultado y el conocimiento del valor del resultado para la comunidad. </a:t>
            </a:r>
          </a:p>
          <a:p>
            <a:pPr algn="ctr"/>
            <a:r>
              <a:rPr lang="es-ES" sz="2000" i="1">
                <a:solidFill>
                  <a:srgbClr val="FF9900"/>
                </a:solidFill>
                <a:latin typeface="Lucida Blackletter" pitchFamily="2" charset="0"/>
              </a:rPr>
              <a:t>Albert Einstein</a:t>
            </a:r>
          </a:p>
        </p:txBody>
      </p:sp>
    </p:spTree>
  </p:cSld>
  <p:clrMapOvr>
    <a:masterClrMapping/>
  </p:clrMapOvr>
  <p:transition spd="slow" advClick="0" advTm="41234">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8625"/>
                                        </p:tgtEl>
                                        <p:attrNameLst>
                                          <p:attrName>style.visibility</p:attrName>
                                        </p:attrNameLst>
                                      </p:cBhvr>
                                      <p:to>
                                        <p:strVal val="visible"/>
                                      </p:to>
                                    </p:set>
                                    <p:anim calcmode="lin" valueType="num">
                                      <p:cBhvr>
                                        <p:cTn id="7" dur="5000" fill="hold"/>
                                        <p:tgtEl>
                                          <p:spTgt spid="68625"/>
                                        </p:tgtEl>
                                        <p:attrNameLst>
                                          <p:attrName>ppt_w</p:attrName>
                                        </p:attrNameLst>
                                      </p:cBhvr>
                                      <p:tavLst>
                                        <p:tav tm="0">
                                          <p:val>
                                            <p:fltVal val="0"/>
                                          </p:val>
                                        </p:tav>
                                        <p:tav tm="100000">
                                          <p:val>
                                            <p:strVal val="#ppt_w"/>
                                          </p:val>
                                        </p:tav>
                                      </p:tavLst>
                                    </p:anim>
                                    <p:anim calcmode="lin" valueType="num">
                                      <p:cBhvr>
                                        <p:cTn id="8" dur="5000" fill="hold"/>
                                        <p:tgtEl>
                                          <p:spTgt spid="68625"/>
                                        </p:tgtEl>
                                        <p:attrNameLst>
                                          <p:attrName>ppt_h</p:attrName>
                                        </p:attrNameLst>
                                      </p:cBhvr>
                                      <p:tavLst>
                                        <p:tav tm="0">
                                          <p:val>
                                            <p:fltVal val="0"/>
                                          </p:val>
                                        </p:tav>
                                        <p:tav tm="100000">
                                          <p:val>
                                            <p:strVal val="#ppt_h"/>
                                          </p:val>
                                        </p:tav>
                                      </p:tavLst>
                                    </p:anim>
                                    <p:animEffect transition="in" filter="fade">
                                      <p:cBhvr>
                                        <p:cTn id="9" dur="5000"/>
                                        <p:tgtEl>
                                          <p:spTgt spid="68625"/>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68627"/>
                                        </p:tgtEl>
                                        <p:attrNameLst>
                                          <p:attrName>style.visibility</p:attrName>
                                        </p:attrNameLst>
                                      </p:cBhvr>
                                      <p:to>
                                        <p:strVal val="visible"/>
                                      </p:to>
                                    </p:set>
                                    <p:anim calcmode="lin" valueType="num">
                                      <p:cBhvr additive="base">
                                        <p:cTn id="13" dur="1000" fill="hold"/>
                                        <p:tgtEl>
                                          <p:spTgt spid="68627"/>
                                        </p:tgtEl>
                                        <p:attrNameLst>
                                          <p:attrName>ppt_x</p:attrName>
                                        </p:attrNameLst>
                                      </p:cBhvr>
                                      <p:tavLst>
                                        <p:tav tm="0">
                                          <p:val>
                                            <p:strVal val="#ppt_x"/>
                                          </p:val>
                                        </p:tav>
                                        <p:tav tm="100000">
                                          <p:val>
                                            <p:strVal val="#ppt_x"/>
                                          </p:val>
                                        </p:tav>
                                      </p:tavLst>
                                    </p:anim>
                                    <p:anim calcmode="lin" valueType="num">
                                      <p:cBhvr additive="base">
                                        <p:cTn id="14" dur="1000" fill="hold"/>
                                        <p:tgtEl>
                                          <p:spTgt spid="686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2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9" name="Picture 5" descr="2587049321_9c9e0992bb"/>
          <p:cNvPicPr>
            <a:picLocks noChangeAspect="1" noChangeArrowheads="1"/>
          </p:cNvPicPr>
          <p:nvPr/>
        </p:nvPicPr>
        <p:blipFill>
          <a:blip r:embed="rId3"/>
          <a:srcRect/>
          <a:stretch>
            <a:fillRect/>
          </a:stretch>
        </p:blipFill>
        <p:spPr bwMode="auto">
          <a:xfrm>
            <a:off x="1692275" y="549275"/>
            <a:ext cx="5759450" cy="4319588"/>
          </a:xfrm>
          <a:prstGeom prst="rect">
            <a:avLst/>
          </a:prstGeom>
          <a:noFill/>
          <a:ln w="19050" cap="rnd">
            <a:solidFill>
              <a:srgbClr val="FF9900"/>
            </a:solidFill>
            <a:prstDash val="sysDot"/>
            <a:miter lim="800000"/>
            <a:headEnd/>
            <a:tailEnd/>
          </a:ln>
        </p:spPr>
      </p:pic>
      <p:grpSp>
        <p:nvGrpSpPr>
          <p:cNvPr id="72710" name="Group 6"/>
          <p:cNvGrpSpPr>
            <a:grpSpLocks/>
          </p:cNvGrpSpPr>
          <p:nvPr/>
        </p:nvGrpSpPr>
        <p:grpSpPr bwMode="auto">
          <a:xfrm>
            <a:off x="250825" y="0"/>
            <a:ext cx="792163" cy="6858000"/>
            <a:chOff x="158" y="0"/>
            <a:chExt cx="499" cy="4320"/>
          </a:xfrm>
        </p:grpSpPr>
        <p:grpSp>
          <p:nvGrpSpPr>
            <p:cNvPr id="72711" name="Group 7"/>
            <p:cNvGrpSpPr>
              <a:grpSpLocks/>
            </p:cNvGrpSpPr>
            <p:nvPr/>
          </p:nvGrpSpPr>
          <p:grpSpPr bwMode="auto">
            <a:xfrm>
              <a:off x="158" y="0"/>
              <a:ext cx="499" cy="4320"/>
              <a:chOff x="158" y="0"/>
              <a:chExt cx="528" cy="4717"/>
            </a:xfrm>
          </p:grpSpPr>
          <p:pic>
            <p:nvPicPr>
              <p:cNvPr id="72712" name="Picture 8"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924"/>
                <a:ext cx="2376" cy="528"/>
              </a:xfrm>
              <a:prstGeom prst="rect">
                <a:avLst/>
              </a:prstGeom>
              <a:noFill/>
            </p:spPr>
          </p:pic>
          <p:pic>
            <p:nvPicPr>
              <p:cNvPr id="72713" name="Picture 9"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3265"/>
                <a:ext cx="2376" cy="528"/>
              </a:xfrm>
              <a:prstGeom prst="rect">
                <a:avLst/>
              </a:prstGeom>
              <a:noFill/>
            </p:spPr>
          </p:pic>
        </p:grpSp>
        <p:pic>
          <p:nvPicPr>
            <p:cNvPr id="72714" name="Picture 10" descr="?ui=1&amp;attid=0"/>
            <p:cNvPicPr>
              <a:picLocks noChangeAspect="1" noChangeArrowheads="1" noCrop="1"/>
            </p:cNvPicPr>
            <p:nvPr/>
          </p:nvPicPr>
          <p:blipFill>
            <a:blip r:embed="rId5"/>
            <a:srcRect/>
            <a:stretch>
              <a:fillRect/>
            </a:stretch>
          </p:blipFill>
          <p:spPr bwMode="auto">
            <a:xfrm rot="5400000">
              <a:off x="256" y="1019"/>
              <a:ext cx="288" cy="120"/>
            </a:xfrm>
            <a:prstGeom prst="rect">
              <a:avLst/>
            </a:prstGeom>
            <a:noFill/>
          </p:spPr>
        </p:pic>
        <p:pic>
          <p:nvPicPr>
            <p:cNvPr id="72715" name="Picture 11" descr="?ui=1&amp;attid=0"/>
            <p:cNvPicPr>
              <a:picLocks noChangeAspect="1" noChangeArrowheads="1" noCrop="1"/>
            </p:cNvPicPr>
            <p:nvPr/>
          </p:nvPicPr>
          <p:blipFill>
            <a:blip r:embed="rId5"/>
            <a:srcRect/>
            <a:stretch>
              <a:fillRect/>
            </a:stretch>
          </p:blipFill>
          <p:spPr bwMode="auto">
            <a:xfrm rot="5400000">
              <a:off x="256" y="3151"/>
              <a:ext cx="288" cy="120"/>
            </a:xfrm>
            <a:prstGeom prst="rect">
              <a:avLst/>
            </a:prstGeom>
            <a:noFill/>
          </p:spPr>
        </p:pic>
      </p:grpSp>
      <p:grpSp>
        <p:nvGrpSpPr>
          <p:cNvPr id="72716" name="Group 12"/>
          <p:cNvGrpSpPr>
            <a:grpSpLocks/>
          </p:cNvGrpSpPr>
          <p:nvPr/>
        </p:nvGrpSpPr>
        <p:grpSpPr bwMode="auto">
          <a:xfrm>
            <a:off x="8101013" y="0"/>
            <a:ext cx="792162" cy="6858000"/>
            <a:chOff x="5103" y="0"/>
            <a:chExt cx="499" cy="4320"/>
          </a:xfrm>
        </p:grpSpPr>
        <p:grpSp>
          <p:nvGrpSpPr>
            <p:cNvPr id="72717" name="Group 13"/>
            <p:cNvGrpSpPr>
              <a:grpSpLocks/>
            </p:cNvGrpSpPr>
            <p:nvPr/>
          </p:nvGrpSpPr>
          <p:grpSpPr bwMode="auto">
            <a:xfrm>
              <a:off x="5103" y="0"/>
              <a:ext cx="499" cy="4320"/>
              <a:chOff x="158" y="0"/>
              <a:chExt cx="528" cy="4717"/>
            </a:xfrm>
          </p:grpSpPr>
          <p:pic>
            <p:nvPicPr>
              <p:cNvPr id="72718" name="Picture 14"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924"/>
                <a:ext cx="2376" cy="528"/>
              </a:xfrm>
              <a:prstGeom prst="rect">
                <a:avLst/>
              </a:prstGeom>
              <a:noFill/>
            </p:spPr>
          </p:pic>
          <p:pic>
            <p:nvPicPr>
              <p:cNvPr id="72719" name="Picture 15" descr="y1pteCk7TUwLIXo7eYz8LJG_gd2U9fy7C9TklQ_EQS-fWNPAfDgdTAfTeO9VSejsubL_0OHnoZprWM"/>
              <p:cNvPicPr>
                <a:picLocks noChangeAspect="1" noChangeArrowheads="1"/>
              </p:cNvPicPr>
              <p:nvPr/>
            </p:nvPicPr>
            <p:blipFill>
              <a:blip r:embed="rId4"/>
              <a:srcRect/>
              <a:stretch>
                <a:fillRect/>
              </a:stretch>
            </p:blipFill>
            <p:spPr bwMode="auto">
              <a:xfrm rot="5400000">
                <a:off x="-766" y="3265"/>
                <a:ext cx="2376" cy="528"/>
              </a:xfrm>
              <a:prstGeom prst="rect">
                <a:avLst/>
              </a:prstGeom>
              <a:noFill/>
            </p:spPr>
          </p:pic>
        </p:grpSp>
        <p:pic>
          <p:nvPicPr>
            <p:cNvPr id="72720" name="Picture 16" descr="?ui=1&amp;attid=0"/>
            <p:cNvPicPr>
              <a:picLocks noChangeAspect="1" noChangeArrowheads="1" noCrop="1"/>
            </p:cNvPicPr>
            <p:nvPr/>
          </p:nvPicPr>
          <p:blipFill>
            <a:blip r:embed="rId5"/>
            <a:srcRect/>
            <a:stretch>
              <a:fillRect/>
            </a:stretch>
          </p:blipFill>
          <p:spPr bwMode="auto">
            <a:xfrm rot="5400000">
              <a:off x="5200" y="974"/>
              <a:ext cx="288" cy="120"/>
            </a:xfrm>
            <a:prstGeom prst="rect">
              <a:avLst/>
            </a:prstGeom>
            <a:noFill/>
          </p:spPr>
        </p:pic>
        <p:pic>
          <p:nvPicPr>
            <p:cNvPr id="72721" name="Picture 17" descr="?ui=1&amp;attid=0"/>
            <p:cNvPicPr>
              <a:picLocks noChangeAspect="1" noChangeArrowheads="1" noCrop="1"/>
            </p:cNvPicPr>
            <p:nvPr/>
          </p:nvPicPr>
          <p:blipFill>
            <a:blip r:embed="rId5"/>
            <a:srcRect/>
            <a:stretch>
              <a:fillRect/>
            </a:stretch>
          </p:blipFill>
          <p:spPr bwMode="auto">
            <a:xfrm rot="5400000">
              <a:off x="5200" y="3151"/>
              <a:ext cx="288" cy="120"/>
            </a:xfrm>
            <a:prstGeom prst="rect">
              <a:avLst/>
            </a:prstGeom>
            <a:noFill/>
          </p:spPr>
        </p:pic>
      </p:grpSp>
      <p:sp>
        <p:nvSpPr>
          <p:cNvPr id="72722" name="Rectangle 18"/>
          <p:cNvSpPr>
            <a:spLocks noChangeArrowheads="1"/>
          </p:cNvSpPr>
          <p:nvPr/>
        </p:nvSpPr>
        <p:spPr bwMode="auto">
          <a:xfrm>
            <a:off x="1258888" y="4868863"/>
            <a:ext cx="6553200" cy="1736725"/>
          </a:xfrm>
          <a:prstGeom prst="rect">
            <a:avLst/>
          </a:prstGeom>
          <a:noFill/>
          <a:ln w="9525">
            <a:noFill/>
            <a:miter lim="800000"/>
            <a:headEnd/>
            <a:tailEnd/>
          </a:ln>
          <a:effectLst/>
        </p:spPr>
        <p:txBody>
          <a:bodyPr anchor="ctr">
            <a:spAutoFit/>
          </a:bodyPr>
          <a:lstStyle/>
          <a:p>
            <a:pPr algn="ctr"/>
            <a:r>
              <a:rPr lang="es-ES" sz="2200">
                <a:solidFill>
                  <a:srgbClr val="FF9900"/>
                </a:solidFill>
                <a:latin typeface="Lucida Blackletter" pitchFamily="2" charset="0"/>
              </a:rPr>
              <a:t>Haz sólo lo que amas y serás feliz, y el que hace lo que ama, está benditamente condenado al éxito, que llegará cuando deba llegar, porque lo que debe ser será, y llegará naturalmente.</a:t>
            </a:r>
            <a:r>
              <a:rPr lang="es-ES" sz="2000">
                <a:solidFill>
                  <a:srgbClr val="FF9900"/>
                </a:solidFill>
                <a:latin typeface="Lucida Blackletter" pitchFamily="2" charset="0"/>
              </a:rPr>
              <a:t> </a:t>
            </a:r>
          </a:p>
          <a:p>
            <a:pPr algn="ctr"/>
            <a:r>
              <a:rPr lang="es-ES" sz="2000" i="1">
                <a:solidFill>
                  <a:srgbClr val="FF9900"/>
                </a:solidFill>
                <a:latin typeface="Lucida Blackletter" pitchFamily="2" charset="0"/>
              </a:rPr>
              <a:t>Facundo Cabral</a:t>
            </a:r>
          </a:p>
        </p:txBody>
      </p:sp>
    </p:spTree>
  </p:cSld>
  <p:clrMapOvr>
    <a:masterClrMapping/>
  </p:clrMapOvr>
  <p:transition spd="slow" advClick="0" advTm="28125">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2709"/>
                                        </p:tgtEl>
                                        <p:attrNameLst>
                                          <p:attrName>style.visibility</p:attrName>
                                        </p:attrNameLst>
                                      </p:cBhvr>
                                      <p:to>
                                        <p:strVal val="visible"/>
                                      </p:to>
                                    </p:set>
                                    <p:anim calcmode="lin" valueType="num">
                                      <p:cBhvr>
                                        <p:cTn id="7" dur="5000" fill="hold"/>
                                        <p:tgtEl>
                                          <p:spTgt spid="72709"/>
                                        </p:tgtEl>
                                        <p:attrNameLst>
                                          <p:attrName>ppt_w</p:attrName>
                                        </p:attrNameLst>
                                      </p:cBhvr>
                                      <p:tavLst>
                                        <p:tav tm="0">
                                          <p:val>
                                            <p:fltVal val="0"/>
                                          </p:val>
                                        </p:tav>
                                        <p:tav tm="100000">
                                          <p:val>
                                            <p:strVal val="#ppt_w"/>
                                          </p:val>
                                        </p:tav>
                                      </p:tavLst>
                                    </p:anim>
                                    <p:anim calcmode="lin" valueType="num">
                                      <p:cBhvr>
                                        <p:cTn id="8" dur="5000" fill="hold"/>
                                        <p:tgtEl>
                                          <p:spTgt spid="72709"/>
                                        </p:tgtEl>
                                        <p:attrNameLst>
                                          <p:attrName>ppt_h</p:attrName>
                                        </p:attrNameLst>
                                      </p:cBhvr>
                                      <p:tavLst>
                                        <p:tav tm="0">
                                          <p:val>
                                            <p:fltVal val="0"/>
                                          </p:val>
                                        </p:tav>
                                        <p:tav tm="100000">
                                          <p:val>
                                            <p:strVal val="#ppt_h"/>
                                          </p:val>
                                        </p:tav>
                                      </p:tavLst>
                                    </p:anim>
                                    <p:animEffect transition="in" filter="fade">
                                      <p:cBhvr>
                                        <p:cTn id="9" dur="5000"/>
                                        <p:tgtEl>
                                          <p:spTgt spid="72709"/>
                                        </p:tgtEl>
                                      </p:cBhvr>
                                    </p:animEffect>
                                  </p:childTnLst>
                                </p:cTn>
                              </p:par>
                            </p:childTnLst>
                          </p:cTn>
                        </p:par>
                        <p:par>
                          <p:cTn id="10" fill="hold">
                            <p:stCondLst>
                              <p:cond delay="5000"/>
                            </p:stCondLst>
                            <p:childTnLst>
                              <p:par>
                                <p:cTn id="11" presetID="2" presetClass="entr" presetSubtype="4" accel="50000" decel="50000" fill="hold" grpId="0" nodeType="afterEffect">
                                  <p:stCondLst>
                                    <p:cond delay="0"/>
                                  </p:stCondLst>
                                  <p:iterate type="lt">
                                    <p:tmPct val="10000"/>
                                  </p:iterate>
                                  <p:childTnLst>
                                    <p:set>
                                      <p:cBhvr>
                                        <p:cTn id="12" dur="1" fill="hold">
                                          <p:stCondLst>
                                            <p:cond delay="0"/>
                                          </p:stCondLst>
                                        </p:cTn>
                                        <p:tgtEl>
                                          <p:spTgt spid="72722"/>
                                        </p:tgtEl>
                                        <p:attrNameLst>
                                          <p:attrName>style.visibility</p:attrName>
                                        </p:attrNameLst>
                                      </p:cBhvr>
                                      <p:to>
                                        <p:strVal val="visible"/>
                                      </p:to>
                                    </p:set>
                                    <p:anim calcmode="lin" valueType="num">
                                      <p:cBhvr additive="base">
                                        <p:cTn id="13" dur="1000" fill="hold"/>
                                        <p:tgtEl>
                                          <p:spTgt spid="72722"/>
                                        </p:tgtEl>
                                        <p:attrNameLst>
                                          <p:attrName>ppt_x</p:attrName>
                                        </p:attrNameLst>
                                      </p:cBhvr>
                                      <p:tavLst>
                                        <p:tav tm="0">
                                          <p:val>
                                            <p:strVal val="#ppt_x"/>
                                          </p:val>
                                        </p:tav>
                                        <p:tav tm="100000">
                                          <p:val>
                                            <p:strVal val="#ppt_x"/>
                                          </p:val>
                                        </p:tav>
                                      </p:tavLst>
                                    </p:anim>
                                    <p:anim calcmode="lin" valueType="num">
                                      <p:cBhvr additive="base">
                                        <p:cTn id="14" dur="1000" fill="hold"/>
                                        <p:tgtEl>
                                          <p:spTgt spid="727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2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8.4"/>
</p:tagLst>
</file>

<file path=ppt/tags/tag2.xml><?xml version="1.0" encoding="utf-8"?>
<p:tagLst xmlns:a="http://schemas.openxmlformats.org/drawingml/2006/main" xmlns:r="http://schemas.openxmlformats.org/officeDocument/2006/relationships" xmlns:p="http://schemas.openxmlformats.org/presentationml/2006/main">
  <p:tag name="TIMING" val="|20.6"/>
</p:tagLst>
</file>

<file path=ppt/theme/theme1.xml><?xml version="1.0" encoding="utf-8"?>
<a:theme xmlns:a="http://schemas.openxmlformats.org/drawingml/2006/main" name="pp2330">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pp2330</Template>
  <TotalTime>3</TotalTime>
  <Words>851</Words>
  <Application>Microsoft Office PowerPoint</Application>
  <PresentationFormat>Presentación en pantalla (4:3)</PresentationFormat>
  <Paragraphs>91</Paragraphs>
  <Slides>31</Slides>
  <Notes>30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31</vt:i4>
      </vt:variant>
    </vt:vector>
  </HeadingPairs>
  <TitlesOfParts>
    <vt:vector size="36" baseType="lpstr">
      <vt:lpstr>Arial</vt:lpstr>
      <vt:lpstr>Lucida Blackletter</vt:lpstr>
      <vt:lpstr>Lucida Calligraphy</vt:lpstr>
      <vt:lpstr>pp2330</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2017-03-02T19:08:32Z</dcterms:created>
  <dcterms:modified xsi:type="dcterms:W3CDTF">2017-03-02T19:12:12Z</dcterms:modified>
</cp:coreProperties>
</file>