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7" r:id="rId31"/>
    <p:sldId id="298" r:id="rId32"/>
    <p:sldId id="296" r:id="rId33"/>
    <p:sldId id="300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0Kzfoo/ebJkqRLxDWfwkQ==" hashData="Ew3jVxNF4376GTaDr5Dt09I8Es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B00050"/>
    <a:srgbClr val="FF6BA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6A13E77-1594-4C99-8118-AAFF38A81AD8}" type="datetimeFigureOut">
              <a:rPr lang="es-ES"/>
              <a:pPr>
                <a:defRPr/>
              </a:pPr>
              <a:t>02/07/2015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5EBC9E4-3ED3-4596-A941-A7D6084AD4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6C175-FD36-45A9-823F-DCD2422BCD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0A2396-8745-4FE1-A4C9-C68DE5B882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96264-DA16-4025-9DAE-30495AAA28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5008C-E6A8-4CC9-BE48-859F598D9B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2DE089-8F70-436A-B0B4-8F39873E1B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95B281-A0BE-427A-AA23-C85AC9A585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C2979A-B920-4387-A57E-42647B51F2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ED173-21C1-41F2-845F-C7FE39A4D0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7F32F-4DA3-4278-B5B9-199F40EDCE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F688B-3FF4-4993-88F4-E31FED8351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A3DE16-1AAD-4094-96DD-6E8B8F7F8D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B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7444E9A-C1BA-4DF7-B71C-5BF92077BC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657225"/>
            <a:ext cx="9178926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690718" y="-171400"/>
            <a:ext cx="3762568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EXTRAIDO</a:t>
            </a:r>
          </a:p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DE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142660" y="2967335"/>
            <a:ext cx="1005404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15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</a:p>
        </p:txBody>
      </p:sp>
    </p:spTree>
  </p:cSld>
  <p:clrMapOvr>
    <a:masterClrMapping/>
  </p:clrMapOvr>
  <p:transition spd="slow">
    <p:dissolve/>
    <p:sndAc>
      <p:stSnd loop="1">
        <p:snd r:embed="rId2" name="The Swan - Richard Clayderma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0" y="115888"/>
            <a:ext cx="7431088" cy="662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188913"/>
            <a:ext cx="4941887" cy="644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125538"/>
            <a:ext cx="865187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369888"/>
            <a:ext cx="8736012" cy="615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13" y="873125"/>
            <a:ext cx="8897937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8025" y="188913"/>
            <a:ext cx="5186363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3550" y="188913"/>
            <a:ext cx="557530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50" y="188913"/>
            <a:ext cx="7793038" cy="644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9938" y="188913"/>
            <a:ext cx="7546975" cy="640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8375" y="188913"/>
            <a:ext cx="6988175" cy="644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477838"/>
            <a:ext cx="8877300" cy="590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0475" y="115888"/>
            <a:ext cx="6624638" cy="662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2225" y="188913"/>
            <a:ext cx="6519863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225425"/>
            <a:ext cx="8731250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6988" y="188913"/>
            <a:ext cx="6515100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15888"/>
            <a:ext cx="65532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7763" y="188913"/>
            <a:ext cx="6808787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6988" y="188913"/>
            <a:ext cx="6515100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200" y="115888"/>
            <a:ext cx="7605713" cy="658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836613"/>
            <a:ext cx="877570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9963" y="115888"/>
            <a:ext cx="7131050" cy="662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657225"/>
            <a:ext cx="8820150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188913"/>
            <a:ext cx="8640762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333375"/>
            <a:ext cx="8766175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2075" y="188913"/>
            <a:ext cx="6450013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6338" y="188913"/>
            <a:ext cx="6780212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188913"/>
            <a:ext cx="8640762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92150"/>
            <a:ext cx="8853487" cy="558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6963" y="-26988"/>
            <a:ext cx="6859587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9166225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875" y="404813"/>
            <a:ext cx="8351838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32550" y="4581525"/>
            <a:ext cx="2316163" cy="219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5 Marcador de fecha"/>
          <p:cNvSpPr>
            <a:spLocks noGrp="1"/>
          </p:cNvSpPr>
          <p:nvPr>
            <p:ph type="dt" sz="quarter" idx="10"/>
          </p:nvPr>
        </p:nvSpPr>
        <p:spPr>
          <a:xfrm>
            <a:off x="457200" y="5445125"/>
            <a:ext cx="5770563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E70397E-DFE9-4734-A8AD-035D2AEFC3A4}" type="datetime2">
              <a:rPr lang="es-ES" altLang="es-ES" sz="2800" b="1" smtClean="0">
                <a:solidFill>
                  <a:schemeClr val="bg1"/>
                </a:solidFill>
              </a:rPr>
              <a:pPr/>
              <a:t>jueves, 02 de julio de 2015</a:t>
            </a:fld>
            <a:endParaRPr lang="es-ES" altLang="es-ES" sz="2800" b="1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NDES VERDADES">
  <a:themeElements>
    <a:clrScheme name="CONVERSANDOCONMA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VERSANDOCONMA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NVERSANDOCONMA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VERSANDOCONMA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VERSANDOCONMA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VERSANDOCONMA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VERSANDOCONMA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VERSANDOCONMA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VERSANDOCONMA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VERSANDOCONMA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VERSANDOCONMA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VERSANDOCONMA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VERSANDOCONMA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VERSANDOCONMA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GRANDES VERDADES</Template>
  <TotalTime>2</TotalTime>
  <Words>20</Words>
  <Application>Microsoft Office PowerPoint</Application>
  <PresentationFormat>Presentación en pantalla (4:3)</PresentationFormat>
  <Paragraphs>6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4" baseType="lpstr">
      <vt:lpstr>GRANDES VERDADES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2015-07-02T17:27:44Z</dcterms:created>
  <dcterms:modified xsi:type="dcterms:W3CDTF">2015-07-02T17:30:09Z</dcterms:modified>
</cp:coreProperties>
</file>