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65" r:id="rId3"/>
    <p:sldId id="266" r:id="rId4"/>
    <p:sldId id="267" r:id="rId5"/>
    <p:sldId id="268" r:id="rId6"/>
    <p:sldId id="269" r:id="rId7"/>
    <p:sldId id="270" r:id="rId8"/>
    <p:sldId id="271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3" r:id="rId19"/>
    <p:sldId id="284" r:id="rId20"/>
    <p:sldId id="285" r:id="rId21"/>
    <p:sldId id="287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7" r:id="rId30"/>
    <p:sldId id="298" r:id="rId31"/>
    <p:sldId id="299" r:id="rId32"/>
    <p:sldId id="300" r:id="rId33"/>
    <p:sldId id="296" r:id="rId34"/>
    <p:sldId id="301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cza0gFUpwjCIrEKcgdNlQ==" hashData="eBo1SyyK9BeH0+O9Fy8/wZHXg1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00050"/>
    <a:srgbClr val="FF6B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08" y="-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E5EC5B0-5F66-468A-AF38-7320BB77AECE}" type="datetimeFigureOut">
              <a:rPr lang="es-ES"/>
              <a:pPr>
                <a:defRPr/>
              </a:pPr>
              <a:t>10/05/2015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CBA5FB8-4A25-4602-B25A-5908049144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80855-9152-43CE-81CA-B63D85424E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FDAA2-84E1-49BE-8DBD-225AB8B4F9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A8B65-671E-4918-91EE-49A3E86759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A04A1-BC78-448E-B2D2-62B5B8228D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2646E-0021-48E3-A28E-5C09ACCD3F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24F7C-D7BC-4CF3-8B61-A0F16DD734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EA0A9-E70B-421A-941D-108F2C8B3C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D4297D-C369-4453-88F5-829C0BB04D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64D1EE-1FAF-4DC6-AF7D-5EB1CB8F23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AF93B-BFDB-45A3-8DF3-146AE66444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9DF8B-06C0-4450-8B79-93862E5610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6EDC7A4-A8F0-476D-B5E9-1789C7F9EB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657225"/>
            <a:ext cx="9178926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690718" y="-171400"/>
            <a:ext cx="376256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EXTRAIDO</a:t>
            </a:r>
          </a:p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DE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142660" y="2967335"/>
            <a:ext cx="1005404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</a:t>
            </a:r>
          </a:p>
        </p:txBody>
      </p:sp>
    </p:spTree>
  </p:cSld>
  <p:clrMapOvr>
    <a:masterClrMapping/>
  </p:clrMapOvr>
  <p:transition spd="slow">
    <p:dissolve/>
    <p:sndAc>
      <p:stSnd loop="1">
        <p:snd r:embed="rId2" name="The Swan - Richard Clayderm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6288" y="-26988"/>
            <a:ext cx="7612062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5313" y="-26988"/>
            <a:ext cx="5514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26988"/>
            <a:ext cx="9202738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-26988"/>
            <a:ext cx="8320088" cy="694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025" y="-26988"/>
            <a:ext cx="8294688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7263" y="-26988"/>
            <a:ext cx="7286625" cy="7019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836613"/>
            <a:ext cx="9212263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1088" y="-26988"/>
            <a:ext cx="6946900" cy="694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4575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26988"/>
            <a:ext cx="9247188" cy="694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888" y="-26988"/>
            <a:ext cx="837882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975" y="-26988"/>
            <a:ext cx="648811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-26988"/>
            <a:ext cx="5240337" cy="694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163" y="-26988"/>
            <a:ext cx="8337550" cy="694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" y="-26988"/>
            <a:ext cx="785971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0275" y="-26988"/>
            <a:ext cx="731361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200" y="-26988"/>
            <a:ext cx="84185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225425"/>
            <a:ext cx="9175751" cy="644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153988"/>
            <a:ext cx="9278938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1088" y="-100013"/>
            <a:ext cx="7019925" cy="7019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850" y="-26988"/>
            <a:ext cx="7827963" cy="694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26988"/>
            <a:ext cx="9199563" cy="709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4725" y="-26988"/>
            <a:ext cx="719772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75" y="404813"/>
            <a:ext cx="8351838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2550" y="4581525"/>
            <a:ext cx="2316163" cy="219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5 Marcador de fecha"/>
          <p:cNvSpPr>
            <a:spLocks noGrp="1"/>
          </p:cNvSpPr>
          <p:nvPr>
            <p:ph type="dt" sz="quarter" idx="10"/>
          </p:nvPr>
        </p:nvSpPr>
        <p:spPr>
          <a:xfrm>
            <a:off x="457200" y="5445125"/>
            <a:ext cx="5770563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0B87FCC-3E5C-4227-9F09-299C3C3C23AD}" type="datetime2">
              <a:rPr lang="es-ES" altLang="es-ES" sz="2800" b="1" smtClean="0">
                <a:solidFill>
                  <a:schemeClr val="bg1"/>
                </a:solidFill>
              </a:rPr>
              <a:pPr/>
              <a:t>domingo, 10 de mayo de 2015</a:t>
            </a:fld>
            <a:endParaRPr lang="es-ES" altLang="es-ES" sz="2800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TRAIDO DE FACEBOOK">
  <a:themeElements>
    <a:clrScheme name="CONVERSANDOCONMA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VERSANDOCONMA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NVERSANDOCONMA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VERSANDOCONMA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VERSANDOCONMA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EXTRAIDO DE FACEBOOK</Template>
  <TotalTime>5</TotalTime>
  <Words>20</Words>
  <Application>Microsoft Office PowerPoint</Application>
  <PresentationFormat>Presentación en pantalla (4:3)</PresentationFormat>
  <Paragraphs>6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EXTRAIDO DE FACEBOOK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Margarita</cp:lastModifiedBy>
  <cp:revision>2</cp:revision>
  <dcterms:created xsi:type="dcterms:W3CDTF">2015-05-08T16:28:07Z</dcterms:created>
  <dcterms:modified xsi:type="dcterms:W3CDTF">2015-05-10T15:37:17Z</dcterms:modified>
</cp:coreProperties>
</file>