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notesMasterIdLst>
    <p:notesMasterId r:id="rId3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400" b="1" kern="1200">
        <a:solidFill>
          <a:schemeClr val="bg1"/>
        </a:solidFill>
        <a:latin typeface="Verdana" pitchFamily="34" charset="0"/>
        <a:ea typeface="SimSun" pitchFamily="2" charset="-122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400" b="1" kern="1200">
        <a:solidFill>
          <a:schemeClr val="bg1"/>
        </a:solidFill>
        <a:latin typeface="Verdana" pitchFamily="34" charset="0"/>
        <a:ea typeface="SimSun" pitchFamily="2" charset="-122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400" b="1" kern="1200">
        <a:solidFill>
          <a:schemeClr val="bg1"/>
        </a:solidFill>
        <a:latin typeface="Verdana" pitchFamily="34" charset="0"/>
        <a:ea typeface="SimSun" pitchFamily="2" charset="-122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400" b="1" kern="1200">
        <a:solidFill>
          <a:schemeClr val="bg1"/>
        </a:solidFill>
        <a:latin typeface="Verdana" pitchFamily="34" charset="0"/>
        <a:ea typeface="SimSun" pitchFamily="2" charset="-122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400" b="1" kern="1200">
        <a:solidFill>
          <a:schemeClr val="bg1"/>
        </a:solidFill>
        <a:latin typeface="Verdana" pitchFamily="34" charset="0"/>
        <a:ea typeface="SimSun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bg1"/>
        </a:solidFill>
        <a:latin typeface="Verdana" pitchFamily="34" charset="0"/>
        <a:ea typeface="SimSun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bg1"/>
        </a:solidFill>
        <a:latin typeface="Verdana" pitchFamily="34" charset="0"/>
        <a:ea typeface="SimSun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bg1"/>
        </a:solidFill>
        <a:latin typeface="Verdana" pitchFamily="34" charset="0"/>
        <a:ea typeface="SimSun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bg1"/>
        </a:solidFill>
        <a:latin typeface="Verdana" pitchFamily="34" charset="0"/>
        <a:ea typeface="SimSun" pitchFamily="2" charset="-122"/>
        <a:cs typeface="+mn-cs"/>
      </a:defRPr>
    </a:lvl9pPr>
  </p:defaultTextStyle>
  <p:modifyVerifier cryptProviderType="rsaFull" cryptAlgorithmClass="hash" cryptAlgorithmType="typeAny" cryptAlgorithmSid="4" spinCount="50000" saltData="5KDmVM9HpUNPCA51IL274g" hashData="k2zhL8cQJtDfT7PHTcEewExw8w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Rg st="1" end="28"/>
    <p:penClr>
      <a:schemeClr val="tx1"/>
    </p:penClr>
  </p:showPr>
  <p:clrMru>
    <a:srgbClr val="0000FF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906" y="-9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4D0A09A6-D169-4D7B-8162-52C39DDD6F28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57897A9D-0154-4156-A372-38163FBFB248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5E21742C-2D24-4A2C-8568-9EC68F41B4F8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13" cy="4233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981200"/>
            <a:ext cx="3810000" cy="4233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58A0B142-07CE-474E-A56B-697EA03F21DE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F20FAC99-5774-470C-94E6-8264FECF65A6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59D82EE9-9755-4647-98DA-F9D44D9F0931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71E7BF6C-7874-43E5-B79A-897EEDA00CEB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CD390B20-F442-4409-8765-F23512317DC7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798773A2-4B5B-4453-93E2-5F1F01C4BC2D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CD14D1CF-2800-4D21-AAEE-8CFBE61D80D9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463550"/>
            <a:ext cx="1941513" cy="575151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463550"/>
            <a:ext cx="5676900" cy="575151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A10E78CE-9CBB-488E-944B-EF1523559497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D17711-D36F-4571-98DD-ED91D11842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63550"/>
            <a:ext cx="7770813" cy="1433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0813" cy="42338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685800" y="6248400"/>
            <a:ext cx="19050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24840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1903413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b="0">
                <a:solidFill>
                  <a:srgbClr val="000000"/>
                </a:solidFill>
              </a:defRPr>
            </a:lvl1pPr>
          </a:lstStyle>
          <a:p>
            <a:fld id="{AD3D9E19-EA3D-4BC1-94A7-CB45E284B570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8" charset="0"/>
          <a:ea typeface="SimSun" pitchFamily="2" charset="-122"/>
        </a:defRPr>
      </a:lvl2pPr>
      <a:lvl3pPr marL="11430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8" charset="0"/>
          <a:ea typeface="SimSun" pitchFamily="2" charset="-122"/>
        </a:defRPr>
      </a:lvl3pPr>
      <a:lvl4pPr marL="16002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8" charset="0"/>
          <a:ea typeface="SimSun" pitchFamily="2" charset="-122"/>
        </a:defRPr>
      </a:lvl4pPr>
      <a:lvl5pPr marL="20574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8" charset="0"/>
          <a:ea typeface="SimSun" pitchFamily="2" charset="-122"/>
        </a:defRPr>
      </a:lvl5pPr>
      <a:lvl6pPr marL="25146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8" charset="0"/>
          <a:ea typeface="SimSun" pitchFamily="2" charset="-122"/>
        </a:defRPr>
      </a:lvl6pPr>
      <a:lvl7pPr marL="29718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8" charset="0"/>
          <a:ea typeface="SimSun" pitchFamily="2" charset="-122"/>
        </a:defRPr>
      </a:lvl7pPr>
      <a:lvl8pPr marL="34290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8" charset="0"/>
          <a:ea typeface="SimSun" pitchFamily="2" charset="-122"/>
        </a:defRPr>
      </a:lvl8pPr>
      <a:lvl9pPr marL="38862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8" charset="0"/>
          <a:ea typeface="SimSun" pitchFamily="2" charset="-122"/>
        </a:defRPr>
      </a:lvl9pPr>
    </p:titleStyle>
    <p:bodyStyle>
      <a:lvl1pPr marL="342900" indent="-342900" algn="l" defTabSz="449263" rtl="0" eaLnBrk="1" fontAlgn="base" hangingPunct="1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1" fontAlgn="base" hangingPunct="1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1" fontAlgn="base" hangingPunct="1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D9DA968-4FC4-4048-9FE2-CF1A34500B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Text Box 1"/>
          <p:cNvSpPr txBox="1">
            <a:spLocks noChangeArrowheads="1"/>
          </p:cNvSpPr>
          <p:nvPr/>
        </p:nvSpPr>
        <p:spPr bwMode="auto">
          <a:xfrm>
            <a:off x="1252538" y="277813"/>
            <a:ext cx="6643687" cy="10080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6000" b="0">
                <a:solidFill>
                  <a:srgbClr val="FFFFFF"/>
                </a:solidFill>
                <a:latin typeface="Sylfaen" pitchFamily="18" charset="0"/>
              </a:rPr>
              <a:t>ESTOY CON EL 7%</a:t>
            </a:r>
          </a:p>
        </p:txBody>
      </p:sp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0" y="1989138"/>
            <a:ext cx="9144000" cy="10683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3200" b="0" i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8" charset="0"/>
              </a:rPr>
              <a:t>Escrito por Regina Brett, </a:t>
            </a:r>
            <a:r>
              <a:rPr lang="es-ES" sz="3200" b="0" i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8" charset="0"/>
              </a:rPr>
              <a:t>90 años, de "The Plain</a:t>
            </a:r>
            <a:r>
              <a:rPr lang="es-ES" sz="3200" b="0" i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8" charset="0"/>
              </a:rPr>
              <a:t> Dealer", Cleveland, </a:t>
            </a:r>
            <a:r>
              <a:rPr lang="es-ES" sz="3200" b="0" i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8" charset="0"/>
              </a:rPr>
              <a:t>Ohio …</a:t>
            </a:r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0" y="5157788"/>
            <a:ext cx="9144000" cy="1066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3200" b="0" i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8" charset="0"/>
              </a:rPr>
              <a:t>…para celebrar la llegada a </a:t>
            </a:r>
            <a:r>
              <a:rPr lang="es-ES" sz="3200" b="0" i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8" charset="0"/>
              </a:rPr>
              <a:t>mi edad avanzada escribí</a:t>
            </a:r>
            <a:r>
              <a:rPr lang="es-ES" sz="3200" b="0" i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8" charset="0"/>
              </a:rPr>
              <a:t> unas lecciones que me </a:t>
            </a:r>
            <a:r>
              <a:rPr lang="es-ES" sz="3200" b="0" i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8" charset="0"/>
              </a:rPr>
              <a:t>ha enseñado la vida      </a:t>
            </a:r>
            <a:r>
              <a:rPr lang="es-ES" sz="3200" b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8" charset="0"/>
              </a:rPr>
              <a:t> 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2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2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2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2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repl">
                                        <p:cTn id="1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9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1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2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WordArt 1"/>
          <p:cNvSpPr>
            <a:spLocks noChangeArrowheads="1" noChangeShapeType="1" noTextEdit="1"/>
          </p:cNvSpPr>
          <p:nvPr/>
        </p:nvSpPr>
        <p:spPr bwMode="auto">
          <a:xfrm>
            <a:off x="1047750" y="4343400"/>
            <a:ext cx="7667625" cy="1322388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4" lon="19439993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es-ES" sz="3600" kern="10">
                <a:ln w="9360">
                  <a:miter lim="800000"/>
                  <a:headEnd/>
                  <a:tailEnd/>
                </a:ln>
                <a:gradFill rotWithShape="0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Impact"/>
              </a:rPr>
              <a:t>El Lago de los Cisnes</a:t>
            </a:r>
          </a:p>
        </p:txBody>
      </p:sp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0" y="5780088"/>
            <a:ext cx="6659563" cy="10683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3200" b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8" charset="0"/>
              </a:rPr>
              <a:t>La  genial y dramática música de </a:t>
            </a:r>
            <a:r>
              <a:rPr lang="es-ES" sz="3200" b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8" charset="0"/>
              </a:rPr>
              <a:t>Peter Ilich Tchaikovski </a:t>
            </a:r>
            <a:r>
              <a:rPr lang="es-MX" sz="3200" b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8" charset="0"/>
              </a:rPr>
              <a:t>en...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48600" y="5867400"/>
            <a:ext cx="1066800" cy="71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255588" y="908050"/>
            <a:ext cx="5016500" cy="581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3200" b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8" charset="0"/>
              </a:rPr>
              <a:t>Vean, escuchen y admiren...</a:t>
            </a: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6329363" y="4267200"/>
            <a:ext cx="2324100" cy="581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3200" b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8" charset="0"/>
              </a:rPr>
              <a:t>¡Disfrútenla!</a:t>
            </a:r>
          </a:p>
        </p:txBody>
      </p:sp>
    </p:spTree>
  </p:cSld>
  <p:clrMapOvr>
    <a:masterClrMapping/>
  </p:clrMapOvr>
  <p:transition spd="slow">
    <p:diamond/>
    <p:sndAc>
      <p:stSnd loop="1">
        <p:snd r:embed="rId3" name="Lago%20de%20los%20Cisn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3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4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5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6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Text Box 1"/>
          <p:cNvSpPr txBox="1">
            <a:spLocks noChangeArrowheads="1"/>
          </p:cNvSpPr>
          <p:nvPr/>
        </p:nvSpPr>
        <p:spPr bwMode="auto">
          <a:xfrm>
            <a:off x="395288" y="5589588"/>
            <a:ext cx="8353425" cy="9477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2800" b="0">
                <a:solidFill>
                  <a:srgbClr val="FFFFFF"/>
                </a:solidFill>
                <a:latin typeface="Sylfaen" pitchFamily="18" charset="0"/>
              </a:rPr>
              <a:t>El Lago de los Cisnes aquí mostrado</a:t>
            </a:r>
          </a:p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2800" b="0">
                <a:solidFill>
                  <a:srgbClr val="FFFFFF"/>
                </a:solidFill>
                <a:latin typeface="Sylfaen" pitchFamily="18" charset="0"/>
              </a:rPr>
              <a:t>se encuentra en Salt Lake City, Utah (USA)</a:t>
            </a:r>
          </a:p>
        </p:txBody>
      </p:sp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0" y="900113"/>
            <a:ext cx="9144000" cy="28971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s-ES" sz="2800" b="0">
              <a:solidFill>
                <a:srgbClr val="FFFF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Sylfaen" pitchFamily="18" charset="0"/>
            </a:endParaRPr>
          </a:p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s-ES" sz="2800" b="0">
              <a:solidFill>
                <a:srgbClr val="FFFF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Sylfaen" pitchFamily="18" charset="0"/>
            </a:endParaRPr>
          </a:p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s-ES" sz="2800" b="0">
              <a:solidFill>
                <a:srgbClr val="FFFF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Sylfaen" pitchFamily="18" charset="0"/>
            </a:endParaRPr>
          </a:p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s-ES" sz="2800" b="0">
              <a:solidFill>
                <a:srgbClr val="FFFF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Sylfaen" pitchFamily="18" charset="0"/>
            </a:endParaRPr>
          </a:p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b="0">
                <a:solidFill>
                  <a:srgbClr val="FFFF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8" charset="0"/>
              </a:rPr>
              <a:t>Peter Ilich Tchaikovski, músico ruso (1840-1893).</a:t>
            </a:r>
          </a:p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b="0">
                <a:solidFill>
                  <a:srgbClr val="FFFF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8" charset="0"/>
              </a:rPr>
              <a:t>La música que se presenta aquí es una de las partes más dramáticas del ballet y corresponde a la escena del encantamiento.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" dur="1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1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1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468313" y="279400"/>
            <a:ext cx="8280400" cy="581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indent="531813">
              <a:buClr>
                <a:srgbClr val="FFFFFF"/>
              </a:buClr>
              <a:buFont typeface="Sylfaen" pitchFamily="18" charset="0"/>
              <a:buChar char="∞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La vida no es justa, pero aún así es buena.   </a:t>
            </a: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468313" y="2438400"/>
            <a:ext cx="8280400" cy="1068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spcBef>
                <a:spcPts val="2000"/>
              </a:spcBef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La vida es demasiado corta para perder el tiempo odiando a alguien.               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468313" y="533400"/>
            <a:ext cx="8280400" cy="1555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spcBef>
                <a:spcPts val="2000"/>
              </a:spcBef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Tu trabajo no te cuidará cuando estés enfermo. Tus amigos y tu familia sí. Mantente en contacto.       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95288" y="0"/>
            <a:ext cx="8353425" cy="1068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No tienes que ganar cada discusión. Debes estar de acuerdo en no estar de acuerdo.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395288" y="228600"/>
            <a:ext cx="8353425" cy="1068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Llora con alguien. Alivia más que llorar solo.       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395288" y="1676400"/>
            <a:ext cx="8353425" cy="1068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spcBef>
                <a:spcPts val="2000"/>
              </a:spcBef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Cuando se trata de chocolate, la resistencia  es inútil.   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395288" y="269875"/>
            <a:ext cx="8353425" cy="1068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Haz las paces con tu pasado para que no arruine el presente.       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338" y="0"/>
            <a:ext cx="9075737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934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0" y="0"/>
            <a:ext cx="4248150" cy="2530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spcBef>
                <a:spcPts val="2000"/>
              </a:spcBef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8" charset="0"/>
              </a:rPr>
              <a:t>No compares tu vida con la de otros. No tienes ni idea de cómo es su travesía.   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468313" y="304800"/>
            <a:ext cx="8280400" cy="1068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Si una relación tiene que ser secreta, mejor no tenerla. 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0A0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85838" y="1038225"/>
            <a:ext cx="7172325" cy="4781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395288" y="373063"/>
            <a:ext cx="8353425" cy="10683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Respira profundamente... Eso calma la mente.</a:t>
            </a: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395288" y="5638800"/>
            <a:ext cx="8353425" cy="1068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Elimina todo lo que no sea útil, hermoso o alegre. 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repl"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2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3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395288" y="260350"/>
            <a:ext cx="8353425" cy="1068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0225" indent="-530225">
              <a:buClr>
                <a:srgbClr val="FFFFFF"/>
              </a:buClr>
              <a:buFont typeface="Sylfaen" pitchFamily="18" charset="0"/>
              <a:buChar char="∞"/>
              <a:tabLst>
                <a:tab pos="530225" algn="l"/>
                <a:tab pos="1444625" algn="l"/>
                <a:tab pos="2359025" algn="l"/>
                <a:tab pos="3273425" algn="l"/>
                <a:tab pos="4187825" algn="l"/>
                <a:tab pos="5102225" algn="l"/>
                <a:tab pos="6016625" algn="l"/>
                <a:tab pos="6931025" algn="l"/>
                <a:tab pos="7845425" algn="l"/>
                <a:tab pos="8759825" algn="l"/>
                <a:tab pos="9674225" algn="l"/>
                <a:tab pos="10588625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Lo que no te mata, en realidad te hace más fuerte.  </a:t>
            </a:r>
            <a:r>
              <a:rPr lang="es-ES" sz="3200">
                <a:solidFill>
                  <a:srgbClr val="000000"/>
                </a:solidFill>
                <a:latin typeface="Sylfaen" pitchFamily="18" charset="0"/>
              </a:rPr>
              <a:t> 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468313" y="228600"/>
            <a:ext cx="8280400" cy="1555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0225" indent="-530225">
              <a:buClr>
                <a:srgbClr val="FFFFFF"/>
              </a:buClr>
              <a:buFont typeface="Sylfaen" pitchFamily="18" charset="0"/>
              <a:buChar char="∞"/>
              <a:tabLst>
                <a:tab pos="530225" algn="l"/>
                <a:tab pos="1444625" algn="l"/>
                <a:tab pos="2359025" algn="l"/>
                <a:tab pos="3273425" algn="l"/>
                <a:tab pos="4187825" algn="l"/>
                <a:tab pos="5102225" algn="l"/>
                <a:tab pos="6016625" algn="l"/>
                <a:tab pos="6931025" algn="l"/>
                <a:tab pos="7845425" algn="l"/>
                <a:tab pos="8759825" algn="l"/>
                <a:tab pos="9674225" algn="l"/>
                <a:tab pos="10588625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Nunca es demasiado tarde para tener una niñez feliz. Pero la segunda sólo depende de ti.       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468313" y="5287963"/>
            <a:ext cx="8280400" cy="1555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0225" indent="-530225">
              <a:buClr>
                <a:srgbClr val="FFFFFF"/>
              </a:buClr>
              <a:buFont typeface="Sylfaen" pitchFamily="18" charset="0"/>
              <a:buChar char="∞"/>
              <a:tabLst>
                <a:tab pos="530225" algn="l"/>
                <a:tab pos="1444625" algn="l"/>
                <a:tab pos="2359025" algn="l"/>
                <a:tab pos="3273425" algn="l"/>
                <a:tab pos="4187825" algn="l"/>
                <a:tab pos="5102225" algn="l"/>
                <a:tab pos="6016625" algn="l"/>
                <a:tab pos="6931025" algn="l"/>
                <a:tab pos="7845425" algn="l"/>
                <a:tab pos="8759825" algn="l"/>
                <a:tab pos="9674225" algn="l"/>
                <a:tab pos="10588625" algn="l"/>
              </a:tabLst>
            </a:pPr>
            <a:r>
              <a:rPr lang="es-ES" sz="32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8" charset="0"/>
              </a:rPr>
              <a:t>Cuando se trata de perseguir aquello que amas en la vida, no aceptes un "no" por respuesta.         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468313" y="2781300"/>
            <a:ext cx="8280400" cy="1555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0225" indent="-530225">
              <a:buClr>
                <a:srgbClr val="FFFFFF"/>
              </a:buClr>
              <a:buFont typeface="Sylfaen" pitchFamily="18" charset="0"/>
              <a:buChar char="∞"/>
              <a:tabLst>
                <a:tab pos="530225" algn="l"/>
                <a:tab pos="1444625" algn="l"/>
                <a:tab pos="2359025" algn="l"/>
                <a:tab pos="3273425" algn="l"/>
                <a:tab pos="4187825" algn="l"/>
                <a:tab pos="5102225" algn="l"/>
                <a:tab pos="6016625" algn="l"/>
                <a:tab pos="6931025" algn="l"/>
                <a:tab pos="7845425" algn="l"/>
                <a:tab pos="8759825" algn="l"/>
                <a:tab pos="9674225" algn="l"/>
                <a:tab pos="10588625" algn="l"/>
              </a:tabLst>
            </a:pPr>
            <a:r>
              <a:rPr lang="es-ES" sz="32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8" charset="0"/>
              </a:rPr>
              <a:t>Enciende las velas, utiliza las sábanas bonitas, ponte la lencería cara. No la guardes para una ocasión especial. Hoy es especial.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395288" y="228600"/>
            <a:ext cx="8353425" cy="1068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Sé excéntrico ahora. No esperes a ser viejo para serlo. 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 Box 1"/>
          <p:cNvSpPr txBox="1">
            <a:spLocks noChangeArrowheads="1"/>
          </p:cNvSpPr>
          <p:nvPr/>
        </p:nvSpPr>
        <p:spPr bwMode="auto">
          <a:xfrm>
            <a:off x="395288" y="220663"/>
            <a:ext cx="8353425" cy="10683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El órgano sexual más importante es el cerebro.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1"/>
          <p:cNvSpPr txBox="1">
            <a:spLocks noChangeArrowheads="1"/>
          </p:cNvSpPr>
          <p:nvPr/>
        </p:nvSpPr>
        <p:spPr bwMode="auto">
          <a:xfrm>
            <a:off x="468313" y="5516563"/>
            <a:ext cx="8207375" cy="10683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8" charset="0"/>
              </a:rPr>
              <a:t>Nadie es responsable de tu felicidad, tan sólo tú.  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175"/>
            <a:ext cx="9144000" cy="68643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468313" y="228600"/>
            <a:ext cx="8280400" cy="1068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Enmarca todo supuesto “desastre” con estas palabras: “En cinco años, ¿esto importará?”</a:t>
            </a: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468313" y="5084763"/>
            <a:ext cx="8280400" cy="581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Perdónale todo a todos.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repl"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repl">
                                        <p:cTn id="12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395288" y="260350"/>
            <a:ext cx="8353425" cy="1068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Lo que las otras personas piensen de ti, no te incumbe. 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395288" y="304800"/>
            <a:ext cx="8353425" cy="1068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spcBef>
                <a:spcPts val="2000"/>
              </a:spcBef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El tiempo sana casi todo. Dale tiempo al tiempo.         </a:t>
            </a:r>
            <a:r>
              <a:rPr lang="es-MX" sz="3200">
                <a:solidFill>
                  <a:srgbClr val="FFFFFF"/>
                </a:solidFill>
                <a:latin typeface="Sylfaen" pitchFamily="18" charset="0"/>
              </a:rPr>
              <a:t> </a:t>
            </a: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468313" y="5229225"/>
            <a:ext cx="8280400" cy="1068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Por más buena o mala que sea una situación, algún día cambiará. 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395288" y="157163"/>
            <a:ext cx="8353425" cy="581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No te tomes tan en serio. Nadie más lo hace.</a:t>
            </a: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323850" y="4365625"/>
            <a:ext cx="4032250" cy="2043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spcBef>
                <a:spcPts val="2000"/>
              </a:spcBef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No cuestiones la vida. Sólo vívela y aprovéchala al máximo hoy.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010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468313" y="304800"/>
            <a:ext cx="8280400" cy="1068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Llegar a viejo es mejor que la alternativa... morir joven.     </a:t>
            </a:r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395288" y="3644900"/>
            <a:ext cx="8353425" cy="1068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8" charset="0"/>
              </a:rPr>
              <a:t>Lo único que importa es que al final hayas amado.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395288" y="260350"/>
            <a:ext cx="8353425" cy="1068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Sal todos los días. Los milagros están esperando en todas partes. </a:t>
            </a:r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468313" y="1484313"/>
            <a:ext cx="8280400" cy="1555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Si juntáramos nuestros problemas y viéramos los montones de los demás, querríamos los nuestros. 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1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" dur="1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" dur="1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323850" y="228600"/>
            <a:ext cx="8351838" cy="1068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Sylfaen" pitchFamily="18" charset="0"/>
              </a:rPr>
              <a:t>La envidia es una pérdida de tiempo. Tú ya tienes todo lo que necesitas.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075738" cy="7010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395288" y="1052513"/>
            <a:ext cx="8353425" cy="10683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No importa cómo te sientas... arréglate y preséntate. </a:t>
            </a:r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395288" y="304800"/>
            <a:ext cx="8353425" cy="581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spcBef>
                <a:spcPts val="2000"/>
              </a:spcBef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>
                <a:solidFill>
                  <a:srgbClr val="FFFFFF"/>
                </a:solidFill>
                <a:latin typeface="Sylfaen" pitchFamily="18" charset="0"/>
              </a:rPr>
              <a:t>Lo mejor está aún por llegar.     </a:t>
            </a:r>
          </a:p>
        </p:txBody>
      </p:sp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5508625" y="2349500"/>
            <a:ext cx="2495550" cy="581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3200" b="0">
                <a:solidFill>
                  <a:srgbClr val="FFFFFF"/>
                </a:solidFill>
                <a:latin typeface="Sylfaen" pitchFamily="18" charset="0"/>
              </a:rPr>
              <a:t>¡Cede!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repl">
                                        <p:cTn id="23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ext Box 1"/>
          <p:cNvSpPr txBox="1">
            <a:spLocks noChangeArrowheads="1"/>
          </p:cNvSpPr>
          <p:nvPr/>
        </p:nvSpPr>
        <p:spPr bwMode="auto">
          <a:xfrm>
            <a:off x="395288" y="188913"/>
            <a:ext cx="8353425" cy="11604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531813" indent="-531813">
              <a:buClr>
                <a:srgbClr val="FFFFFF"/>
              </a:buClr>
              <a:buFont typeface="Sylfaen" pitchFamily="18" charset="0"/>
              <a:buChar char="∞"/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2600" b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8" charset="0"/>
              </a:rPr>
              <a:t>La vida no está envuelta con un lazo, pero sigue siendo un   regalo. </a:t>
            </a:r>
            <a:r>
              <a:rPr lang="es-ES" sz="4400" b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8" charset="0"/>
              </a:rPr>
              <a:t> 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1000" fill="hold"/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1000" fill="hold"/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934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468313" y="404813"/>
            <a:ext cx="8280400" cy="10683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32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8" charset="0"/>
              </a:rPr>
              <a:t>Se estima que el 93% de las personas no reenviarán esto.                   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30722" name="WordArt 2"/>
          <p:cNvSpPr>
            <a:spLocks noChangeArrowheads="1" noChangeShapeType="1" noTextEdit="1"/>
          </p:cNvSpPr>
          <p:nvPr/>
        </p:nvSpPr>
        <p:spPr bwMode="auto">
          <a:xfrm>
            <a:off x="3132138" y="2060575"/>
            <a:ext cx="3168650" cy="3560763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4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3600" kern="10">
                <a:ln w="9360">
                  <a:miter lim="800000"/>
                  <a:headEnd/>
                  <a:tailEnd/>
                </a:ln>
                <a:solidFill>
                  <a:srgbClr val="FF0000"/>
                </a:solidFill>
                <a:latin typeface="Sylfaen"/>
              </a:rPr>
              <a:t>F i n</a:t>
            </a:r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468313" y="260350"/>
            <a:ext cx="8280400" cy="6188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3200" b="0" i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8" charset="0"/>
              </a:rPr>
              <a:t>Si eres uno del 7% que lo hará, reenvíalo con el título 7%.</a:t>
            </a:r>
          </a:p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s-ES" sz="3200" b="0" i="1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Sylfaen" pitchFamily="18" charset="0"/>
            </a:endParaRPr>
          </a:p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3200" b="0" i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8" charset="0"/>
              </a:rPr>
              <a:t>Yo estoy en el  </a:t>
            </a:r>
            <a:r>
              <a:rPr lang="es-ES" sz="4000" b="0" i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8" charset="0"/>
              </a:rPr>
              <a:t>7 %</a:t>
            </a:r>
            <a:r>
              <a:rPr lang="es-ES" sz="3200" b="0" i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8" charset="0"/>
              </a:rPr>
              <a:t> .</a:t>
            </a:r>
          </a:p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s-ES" sz="3200" b="0" i="1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Sylfaen" pitchFamily="18" charset="0"/>
            </a:endParaRPr>
          </a:p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s-ES" sz="3200" b="0" i="1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Sylfaen" pitchFamily="18" charset="0"/>
            </a:endParaRPr>
          </a:p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s-ES" sz="3200" b="0" i="1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Sylfaen" pitchFamily="18" charset="0"/>
            </a:endParaRPr>
          </a:p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s-ES" sz="3200" b="0" i="1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Sylfaen" pitchFamily="18" charset="0"/>
            </a:endParaRPr>
          </a:p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s-ES" b="0" i="1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Sylfaen" pitchFamily="18" charset="0"/>
            </a:endParaRPr>
          </a:p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b="0" i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8" charset="0"/>
              </a:rPr>
              <a:t>                              </a:t>
            </a:r>
            <a:br>
              <a:rPr lang="es-ES" b="0" i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8" charset="0"/>
              </a:rPr>
            </a:br>
            <a:r>
              <a:rPr lang="es-ES" sz="4400" b="0" i="1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8" charset="0"/>
              </a:rPr>
              <a:t> Los Amigos son la Familia que nosotros mismos escogemos .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3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3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3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3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7_%.el_lago_de_los_cisnespps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SimSun"/>
        <a:cs typeface=""/>
      </a:majorFont>
      <a:minorFont>
        <a:latin typeface="Times New Roman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2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Verdana" pitchFamily="34" charset="0"/>
            <a:ea typeface="SimSun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2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Verdana" pitchFamily="34" charset="0"/>
            <a:ea typeface="SimSun" pitchFamily="2" charset="-122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7_%.el_lago_de_los_cisnespps</Template>
  <TotalTime>6</TotalTime>
  <Words>653</Words>
  <PresentationFormat>Presentación en pantalla (4:3)</PresentationFormat>
  <Paragraphs>88</Paragraphs>
  <Slides>29</Slides>
  <Notes>28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5" baseType="lpstr">
      <vt:lpstr>Verdana</vt:lpstr>
      <vt:lpstr>SimSun</vt:lpstr>
      <vt:lpstr>Times New Roman</vt:lpstr>
      <vt:lpstr>Sylfaen</vt:lpstr>
      <vt:lpstr>7_%.el_lago_de_los_cisnespps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dc:description>Con música de Tchaikovsky</dc:description>
  <cp:lastModifiedBy>JOSE LUIS</cp:lastModifiedBy>
  <cp:revision>1</cp:revision>
  <cp:lastPrinted>1601-01-01T00:00:00Z</cp:lastPrinted>
  <dcterms:created xsi:type="dcterms:W3CDTF">2014-02-04T14:49:57Z</dcterms:created>
  <dcterms:modified xsi:type="dcterms:W3CDTF">2014-02-04T14:56:47Z</dcterms:modified>
</cp:coreProperties>
</file>