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jU8TLDOG0tFbanEy293Mg" hashData="yB7sFfyTfqcn87sTqHSVJSvz/a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6FF8F-8AE0-4066-9C76-0A50E5A3153B}" type="datetimeFigureOut">
              <a:rPr lang="es-AR"/>
              <a:pPr>
                <a:defRPr/>
              </a:pPr>
              <a:t>23/11/2015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4174B-B365-4B21-8183-5B5846287F9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6753B5-E538-4D2F-A985-E96DE4C107E4}" type="datetimeFigureOut">
              <a:rPr lang="es-AR"/>
              <a:pPr>
                <a:defRPr/>
              </a:pPr>
              <a:t>23/11/2015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40A3F0-5B64-4CDA-8307-D7B25F93206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2 Ima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3 CuadroTexto"/>
          <p:cNvSpPr txBox="1">
            <a:spLocks noChangeArrowheads="1"/>
          </p:cNvSpPr>
          <p:nvPr/>
        </p:nvSpPr>
        <p:spPr bwMode="auto">
          <a:xfrm>
            <a:off x="277813" y="6269038"/>
            <a:ext cx="1643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b="1">
                <a:solidFill>
                  <a:schemeClr val="bg1"/>
                </a:solidFill>
                <a:latin typeface="Calibri" pitchFamily="34" charset="0"/>
              </a:rPr>
              <a:t>Avance manual</a:t>
            </a:r>
          </a:p>
        </p:txBody>
      </p:sp>
    </p:spTree>
  </p:cSld>
  <p:clrMapOvr>
    <a:masterClrMapping/>
  </p:clrMapOvr>
  <p:transition spd="slow">
    <p:fade/>
    <p:sndAc>
      <p:stSnd loop="1">
        <p:snd r:embed="rId2" name="instrumental - el dia que me quieras (saxof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7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5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2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tre los 10 mas sobresalient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Entre los 10 mas sobresalientes</Template>
  <TotalTime>1</TotalTime>
  <Words>18</Words>
  <Application>Microsoft Office PowerPoint</Application>
  <PresentationFormat>Presentación en pantalla (4:3)</PresentationFormat>
  <Paragraphs>3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Calibri</vt:lpstr>
      <vt:lpstr>Arial</vt:lpstr>
      <vt:lpstr>Entre los 10 mas sobresalientes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2015-11-23T13:51:41Z</dcterms:created>
  <dcterms:modified xsi:type="dcterms:W3CDTF">2015-11-23T13:53:03Z</dcterms:modified>
</cp:coreProperties>
</file>