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61" r:id="rId2"/>
  </p:sldMasterIdLst>
  <p:notesMasterIdLst>
    <p:notesMasterId r:id="rId16"/>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5" d="100"/>
          <a:sy n="75" d="100"/>
        </p:scale>
        <p:origin x="51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s-ES"/>
          </a:p>
        </p:txBody>
      </p:sp>
      <p:sp>
        <p:nvSpPr>
          <p:cNvPr id="1638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s-ES"/>
          </a:p>
        </p:txBody>
      </p:sp>
      <p:sp>
        <p:nvSpPr>
          <p:cNvPr id="15364"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1639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s-ES"/>
          </a:p>
        </p:txBody>
      </p:sp>
      <p:sp>
        <p:nvSpPr>
          <p:cNvPr id="1639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FCD8CADD-E2C4-4F9D-A533-D6101F3D162D}" type="slidenum">
              <a:rPr lang="es-ES" altLang="es-ES"/>
              <a:pPr/>
              <a:t>‹Nº›</a:t>
            </a:fld>
            <a:endParaRPr lang="es-ES" altLang="es-ES"/>
          </a:p>
        </p:txBody>
      </p:sp>
    </p:spTree>
    <p:extLst>
      <p:ext uri="{BB962C8B-B14F-4D97-AF65-F5344CB8AC3E}">
        <p14:creationId xmlns:p14="http://schemas.microsoft.com/office/powerpoint/2010/main" val="38856571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3C9F262-BA82-4D24-8200-B3D3A401A57A}" type="slidenum">
              <a:rPr lang="es-ES" altLang="es-ES"/>
              <a:pPr eaLnBrk="1" hangingPunct="1"/>
              <a:t>1</a:t>
            </a:fld>
            <a:endParaRPr lang="es-ES" altLang="es-ES"/>
          </a:p>
        </p:txBody>
      </p:sp>
      <p:sp>
        <p:nvSpPr>
          <p:cNvPr id="16387" name="Rectangle 2"/>
          <p:cNvSpPr>
            <a:spLocks noRot="1" noChangeArrowheads="1" noTextEdit="1"/>
          </p:cNvSpPr>
          <p:nvPr>
            <p:ph type="sldImg"/>
          </p:nvPr>
        </p:nvSpPr>
        <p:spPr>
          <a:ln/>
        </p:spPr>
      </p:sp>
      <p:sp>
        <p:nvSpPr>
          <p:cNvPr id="163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MX" altLang="es-ES" smtClean="0">
              <a:latin typeface="Arial" panose="020B0604020202020204" pitchFamily="34" charset="0"/>
            </a:endParaRPr>
          </a:p>
        </p:txBody>
      </p:sp>
    </p:spTree>
    <p:extLst>
      <p:ext uri="{BB962C8B-B14F-4D97-AF65-F5344CB8AC3E}">
        <p14:creationId xmlns:p14="http://schemas.microsoft.com/office/powerpoint/2010/main" val="9933832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A16F0F2-0B7A-4311-A485-260917A6146C}" type="slidenum">
              <a:rPr lang="es-ES" altLang="es-ES"/>
              <a:pPr eaLnBrk="1" hangingPunct="1"/>
              <a:t>2</a:t>
            </a:fld>
            <a:endParaRPr lang="es-ES" altLang="es-ES"/>
          </a:p>
        </p:txBody>
      </p:sp>
      <p:sp>
        <p:nvSpPr>
          <p:cNvPr id="17411" name="Rectangle 2"/>
          <p:cNvSpPr>
            <a:spLocks noRot="1" noChangeArrowheads="1" noTextEdit="1"/>
          </p:cNvSpPr>
          <p:nvPr>
            <p:ph type="sldImg"/>
          </p:nvPr>
        </p:nvSpPr>
        <p:spPr>
          <a:ln/>
        </p:spPr>
      </p:sp>
      <p:sp>
        <p:nvSpPr>
          <p:cNvPr id="174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MX" altLang="es-ES" smtClean="0">
              <a:latin typeface="Arial" panose="020B0604020202020204" pitchFamily="34" charset="0"/>
            </a:endParaRPr>
          </a:p>
        </p:txBody>
      </p:sp>
    </p:spTree>
    <p:extLst>
      <p:ext uri="{BB962C8B-B14F-4D97-AF65-F5344CB8AC3E}">
        <p14:creationId xmlns:p14="http://schemas.microsoft.com/office/powerpoint/2010/main" val="1214335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1574577-7EB2-4E72-8BD0-4DCB9A6C057F}" type="slidenum">
              <a:rPr lang="es-ES" altLang="es-ES"/>
              <a:pPr eaLnBrk="1" hangingPunct="1"/>
              <a:t>3</a:t>
            </a:fld>
            <a:endParaRPr lang="es-ES" altLang="es-ES"/>
          </a:p>
        </p:txBody>
      </p:sp>
      <p:sp>
        <p:nvSpPr>
          <p:cNvPr id="18435" name="Rectangle 2"/>
          <p:cNvSpPr>
            <a:spLocks noRo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MX" altLang="es-ES" smtClean="0">
              <a:latin typeface="Arial" panose="020B0604020202020204" pitchFamily="34" charset="0"/>
            </a:endParaRPr>
          </a:p>
        </p:txBody>
      </p:sp>
    </p:spTree>
    <p:extLst>
      <p:ext uri="{BB962C8B-B14F-4D97-AF65-F5344CB8AC3E}">
        <p14:creationId xmlns:p14="http://schemas.microsoft.com/office/powerpoint/2010/main" val="22686990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F75FCF0-ABFA-4472-976A-4AA5B34800A0}" type="slidenum">
              <a:rPr lang="es-ES" altLang="es-ES"/>
              <a:pPr eaLnBrk="1" hangingPunct="1"/>
              <a:t>4</a:t>
            </a:fld>
            <a:endParaRPr lang="es-ES" altLang="es-ES"/>
          </a:p>
        </p:txBody>
      </p:sp>
      <p:sp>
        <p:nvSpPr>
          <p:cNvPr id="19459" name="Rectangle 2"/>
          <p:cNvSpPr>
            <a:spLocks noRot="1" noChangeArrowheads="1" noTextEdit="1"/>
          </p:cNvSpPr>
          <p:nvPr>
            <p:ph type="sldImg"/>
          </p:nvPr>
        </p:nvSpPr>
        <p:spPr>
          <a:ln/>
        </p:spPr>
      </p:sp>
      <p:sp>
        <p:nvSpPr>
          <p:cNvPr id="194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MX" altLang="es-ES" smtClean="0">
              <a:latin typeface="Arial" panose="020B0604020202020204" pitchFamily="34" charset="0"/>
            </a:endParaRPr>
          </a:p>
        </p:txBody>
      </p:sp>
    </p:spTree>
    <p:extLst>
      <p:ext uri="{BB962C8B-B14F-4D97-AF65-F5344CB8AC3E}">
        <p14:creationId xmlns:p14="http://schemas.microsoft.com/office/powerpoint/2010/main" val="1428491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7770D30-E618-44A9-88E3-FDC3234B2DF0}" type="slidenum">
              <a:rPr lang="es-ES" altLang="es-ES"/>
              <a:pPr eaLnBrk="1" hangingPunct="1"/>
              <a:t>5</a:t>
            </a:fld>
            <a:endParaRPr lang="es-ES" altLang="es-ES"/>
          </a:p>
        </p:txBody>
      </p:sp>
      <p:sp>
        <p:nvSpPr>
          <p:cNvPr id="20483" name="Rectangle 2"/>
          <p:cNvSpPr>
            <a:spLocks noRot="1" noChangeArrowheads="1" noTextEdit="1"/>
          </p:cNvSpPr>
          <p:nvPr>
            <p:ph type="sldImg"/>
          </p:nvPr>
        </p:nvSpPr>
        <p:spPr>
          <a:ln/>
        </p:spPr>
      </p:sp>
      <p:sp>
        <p:nvSpPr>
          <p:cNvPr id="204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MX" altLang="es-ES" smtClean="0">
              <a:latin typeface="Arial" panose="020B0604020202020204" pitchFamily="34" charset="0"/>
            </a:endParaRPr>
          </a:p>
        </p:txBody>
      </p:sp>
    </p:spTree>
    <p:extLst>
      <p:ext uri="{BB962C8B-B14F-4D97-AF65-F5344CB8AC3E}">
        <p14:creationId xmlns:p14="http://schemas.microsoft.com/office/powerpoint/2010/main" val="1837299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95FCDFE-254A-4121-B2A6-E13B9E751825}" type="slidenum">
              <a:rPr lang="es-ES" altLang="es-ES"/>
              <a:pPr eaLnBrk="1" hangingPunct="1"/>
              <a:t>6</a:t>
            </a:fld>
            <a:endParaRPr lang="es-ES" altLang="es-ES"/>
          </a:p>
        </p:txBody>
      </p:sp>
      <p:sp>
        <p:nvSpPr>
          <p:cNvPr id="21507" name="Rectangle 2"/>
          <p:cNvSpPr>
            <a:spLocks noRot="1" noChangeArrowheads="1" noTextEdit="1"/>
          </p:cNvSpPr>
          <p:nvPr>
            <p:ph type="sldImg"/>
          </p:nvPr>
        </p:nvSpPr>
        <p:spPr>
          <a:ln/>
        </p:spPr>
      </p:sp>
      <p:sp>
        <p:nvSpPr>
          <p:cNvPr id="215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MX" altLang="es-ES" smtClean="0">
              <a:latin typeface="Arial" panose="020B0604020202020204" pitchFamily="34" charset="0"/>
            </a:endParaRPr>
          </a:p>
        </p:txBody>
      </p:sp>
    </p:spTree>
    <p:extLst>
      <p:ext uri="{BB962C8B-B14F-4D97-AF65-F5344CB8AC3E}">
        <p14:creationId xmlns:p14="http://schemas.microsoft.com/office/powerpoint/2010/main" val="19472952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C7FE254-BE3F-4227-820B-6880B487F80C}" type="slidenum">
              <a:rPr lang="es-ES" altLang="es-ES"/>
              <a:pPr eaLnBrk="1" hangingPunct="1"/>
              <a:t>7</a:t>
            </a:fld>
            <a:endParaRPr lang="es-ES" altLang="es-ES"/>
          </a:p>
        </p:txBody>
      </p:sp>
      <p:sp>
        <p:nvSpPr>
          <p:cNvPr id="22531" name="Rectangle 2"/>
          <p:cNvSpPr>
            <a:spLocks noRot="1" noChangeArrowheads="1" noTextEdit="1"/>
          </p:cNvSpPr>
          <p:nvPr>
            <p:ph type="sldImg"/>
          </p:nvPr>
        </p:nvSpPr>
        <p:spPr>
          <a:ln/>
        </p:spPr>
      </p:sp>
      <p:sp>
        <p:nvSpPr>
          <p:cNvPr id="225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MX" altLang="es-ES" smtClean="0">
              <a:latin typeface="Arial" panose="020B0604020202020204" pitchFamily="34" charset="0"/>
            </a:endParaRPr>
          </a:p>
        </p:txBody>
      </p:sp>
    </p:spTree>
    <p:extLst>
      <p:ext uri="{BB962C8B-B14F-4D97-AF65-F5344CB8AC3E}">
        <p14:creationId xmlns:p14="http://schemas.microsoft.com/office/powerpoint/2010/main" val="37796732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6AADC94-3BEB-4028-8ADC-5F9C824B2721}" type="slidenum">
              <a:rPr lang="es-ES" altLang="es-ES"/>
              <a:pPr eaLnBrk="1" hangingPunct="1"/>
              <a:t>8</a:t>
            </a:fld>
            <a:endParaRPr lang="es-ES" altLang="es-ES"/>
          </a:p>
        </p:txBody>
      </p:sp>
      <p:sp>
        <p:nvSpPr>
          <p:cNvPr id="23555" name="Rectangle 2"/>
          <p:cNvSpPr>
            <a:spLocks noRot="1" noChangeArrowheads="1" noTextEdit="1"/>
          </p:cNvSpPr>
          <p:nvPr>
            <p:ph type="sldImg"/>
          </p:nvPr>
        </p:nvSpPr>
        <p:spPr>
          <a:ln/>
        </p:spPr>
      </p:sp>
      <p:sp>
        <p:nvSpPr>
          <p:cNvPr id="235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MX" altLang="es-ES" smtClean="0">
              <a:latin typeface="Arial" panose="020B0604020202020204" pitchFamily="34" charset="0"/>
            </a:endParaRPr>
          </a:p>
        </p:txBody>
      </p:sp>
    </p:spTree>
    <p:extLst>
      <p:ext uri="{BB962C8B-B14F-4D97-AF65-F5344CB8AC3E}">
        <p14:creationId xmlns:p14="http://schemas.microsoft.com/office/powerpoint/2010/main" val="28466125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F180003-6E6E-44FB-9091-2FB99F9A24BF}" type="slidenum">
              <a:rPr lang="es-ES" altLang="es-ES"/>
              <a:pPr eaLnBrk="1" hangingPunct="1"/>
              <a:t>9</a:t>
            </a:fld>
            <a:endParaRPr lang="es-ES" altLang="es-ES"/>
          </a:p>
        </p:txBody>
      </p:sp>
      <p:sp>
        <p:nvSpPr>
          <p:cNvPr id="24579" name="Rectangle 2"/>
          <p:cNvSpPr>
            <a:spLocks noRot="1" noChangeArrowheads="1" noTextEdit="1"/>
          </p:cNvSpPr>
          <p:nvPr>
            <p:ph type="sldImg"/>
          </p:nvPr>
        </p:nvSpPr>
        <p:spPr>
          <a:ln/>
        </p:spPr>
      </p:sp>
      <p:sp>
        <p:nvSpPr>
          <p:cNvPr id="2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MX" altLang="es-ES" smtClean="0">
              <a:latin typeface="Arial" panose="020B0604020202020204" pitchFamily="34" charset="0"/>
            </a:endParaRPr>
          </a:p>
        </p:txBody>
      </p:sp>
    </p:spTree>
    <p:extLst>
      <p:ext uri="{BB962C8B-B14F-4D97-AF65-F5344CB8AC3E}">
        <p14:creationId xmlns:p14="http://schemas.microsoft.com/office/powerpoint/2010/main" val="2323904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EF787CB-A4ED-433A-B54A-DA6839B774DB}" type="slidenum">
              <a:rPr lang="es-ES" altLang="es-ES"/>
              <a:pPr eaLnBrk="1" hangingPunct="1"/>
              <a:t>10</a:t>
            </a:fld>
            <a:endParaRPr lang="es-ES" altLang="es-ES"/>
          </a:p>
        </p:txBody>
      </p:sp>
      <p:sp>
        <p:nvSpPr>
          <p:cNvPr id="25603" name="Rectangle 2"/>
          <p:cNvSpPr>
            <a:spLocks noRot="1" noChangeArrowheads="1" noTextEdit="1"/>
          </p:cNvSpPr>
          <p:nvPr>
            <p:ph type="sldImg"/>
          </p:nvPr>
        </p:nvSpPr>
        <p:spPr>
          <a:ln/>
        </p:spPr>
      </p:sp>
      <p:sp>
        <p:nvSpPr>
          <p:cNvPr id="256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MX" altLang="es-ES" smtClean="0">
              <a:latin typeface="Arial" panose="020B0604020202020204" pitchFamily="34" charset="0"/>
            </a:endParaRPr>
          </a:p>
        </p:txBody>
      </p:sp>
    </p:spTree>
    <p:extLst>
      <p:ext uri="{BB962C8B-B14F-4D97-AF65-F5344CB8AC3E}">
        <p14:creationId xmlns:p14="http://schemas.microsoft.com/office/powerpoint/2010/main" val="15977046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B675DF1-1E9B-47E5-9F17-07EBFAB9F616}" type="slidenum">
              <a:rPr lang="es-ES" altLang="es-ES"/>
              <a:pPr eaLnBrk="1" hangingPunct="1"/>
              <a:t>11</a:t>
            </a:fld>
            <a:endParaRPr lang="es-ES" altLang="es-ES"/>
          </a:p>
        </p:txBody>
      </p:sp>
      <p:sp>
        <p:nvSpPr>
          <p:cNvPr id="26627" name="Rectangle 2"/>
          <p:cNvSpPr>
            <a:spLocks noRot="1" noChangeArrowheads="1" noTextEdit="1"/>
          </p:cNvSpPr>
          <p:nvPr>
            <p:ph type="sldImg"/>
          </p:nvPr>
        </p:nvSpPr>
        <p:spPr>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MX" altLang="es-ES" smtClean="0">
              <a:latin typeface="Arial" panose="020B0604020202020204" pitchFamily="34" charset="0"/>
            </a:endParaRPr>
          </a:p>
        </p:txBody>
      </p:sp>
    </p:spTree>
    <p:extLst>
      <p:ext uri="{BB962C8B-B14F-4D97-AF65-F5344CB8AC3E}">
        <p14:creationId xmlns:p14="http://schemas.microsoft.com/office/powerpoint/2010/main" val="40326566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168FB8D-4C46-496A-A25E-9FBDBC89B9B5}" type="slidenum">
              <a:rPr lang="es-ES" altLang="es-ES"/>
              <a:pPr eaLnBrk="1" hangingPunct="1"/>
              <a:t>12</a:t>
            </a:fld>
            <a:endParaRPr lang="es-ES" altLang="es-ES"/>
          </a:p>
        </p:txBody>
      </p:sp>
      <p:sp>
        <p:nvSpPr>
          <p:cNvPr id="27651" name="Rectangle 2"/>
          <p:cNvSpPr>
            <a:spLocks noRot="1" noChangeArrowheads="1" noTextEdit="1"/>
          </p:cNvSpPr>
          <p:nvPr>
            <p:ph type="sldImg"/>
          </p:nvPr>
        </p:nvSpPr>
        <p:spPr>
          <a:ln/>
        </p:spPr>
      </p:sp>
      <p:sp>
        <p:nvSpPr>
          <p:cNvPr id="2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MX" altLang="es-ES" smtClean="0">
              <a:latin typeface="Arial" panose="020B0604020202020204" pitchFamily="34" charset="0"/>
            </a:endParaRPr>
          </a:p>
        </p:txBody>
      </p:sp>
    </p:spTree>
    <p:extLst>
      <p:ext uri="{BB962C8B-B14F-4D97-AF65-F5344CB8AC3E}">
        <p14:creationId xmlns:p14="http://schemas.microsoft.com/office/powerpoint/2010/main" val="34645354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fld id="{734FCE42-1690-4D3D-8C29-8357BEFE10AB}" type="slidenum">
              <a:rPr lang="pt-BR" altLang="es-ES"/>
              <a:pPr/>
              <a:t>‹Nº›</a:t>
            </a:fld>
            <a:endParaRPr lang="pt-BR" altLang="es-ES"/>
          </a:p>
        </p:txBody>
      </p:sp>
    </p:spTree>
    <p:extLst>
      <p:ext uri="{BB962C8B-B14F-4D97-AF65-F5344CB8AC3E}">
        <p14:creationId xmlns:p14="http://schemas.microsoft.com/office/powerpoint/2010/main" val="191362354"/>
      </p:ext>
    </p:extLst>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fld id="{BF11D95A-2DA9-4137-9267-EB6E9937E928}" type="slidenum">
              <a:rPr lang="pt-BR" altLang="es-ES"/>
              <a:pPr/>
              <a:t>‹Nº›</a:t>
            </a:fld>
            <a:endParaRPr lang="pt-BR" altLang="es-ES"/>
          </a:p>
        </p:txBody>
      </p:sp>
    </p:spTree>
    <p:extLst>
      <p:ext uri="{BB962C8B-B14F-4D97-AF65-F5344CB8AC3E}">
        <p14:creationId xmlns:p14="http://schemas.microsoft.com/office/powerpoint/2010/main" val="821528404"/>
      </p:ext>
    </p:extLst>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fld id="{2103B170-94F2-4C8A-87DE-A7C56CADBA7A}" type="slidenum">
              <a:rPr lang="pt-BR" altLang="es-ES"/>
              <a:pPr/>
              <a:t>‹Nº›</a:t>
            </a:fld>
            <a:endParaRPr lang="pt-BR" altLang="es-ES"/>
          </a:p>
        </p:txBody>
      </p:sp>
    </p:spTree>
    <p:extLst>
      <p:ext uri="{BB962C8B-B14F-4D97-AF65-F5344CB8AC3E}">
        <p14:creationId xmlns:p14="http://schemas.microsoft.com/office/powerpoint/2010/main" val="20821035"/>
      </p:ext>
    </p:extLst>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fld id="{AECA1A12-F33C-46D2-9855-A308B6F87A60}" type="slidenum">
              <a:rPr lang="pt-BR" altLang="es-ES"/>
              <a:pPr/>
              <a:t>‹Nº›</a:t>
            </a:fld>
            <a:endParaRPr lang="pt-BR" altLang="es-ES"/>
          </a:p>
        </p:txBody>
      </p:sp>
    </p:spTree>
    <p:extLst>
      <p:ext uri="{BB962C8B-B14F-4D97-AF65-F5344CB8AC3E}">
        <p14:creationId xmlns:p14="http://schemas.microsoft.com/office/powerpoint/2010/main" val="4237958820"/>
      </p:ext>
    </p:extLst>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pt-BR"/>
          </a:p>
        </p:txBody>
      </p:sp>
      <p:sp>
        <p:nvSpPr>
          <p:cNvPr id="8" name="Rectangle 5"/>
          <p:cNvSpPr>
            <a:spLocks noGrp="1" noChangeArrowheads="1"/>
          </p:cNvSpPr>
          <p:nvPr>
            <p:ph type="ftr" sz="quarter" idx="11"/>
          </p:nvPr>
        </p:nvSpPr>
        <p:spPr>
          <a:ln/>
        </p:spPr>
        <p:txBody>
          <a:bodyPr/>
          <a:lstStyle>
            <a:lvl1pPr>
              <a:defRPr/>
            </a:lvl1pPr>
          </a:lstStyle>
          <a:p>
            <a:pPr>
              <a:defRPr/>
            </a:pPr>
            <a:endParaRPr lang="pt-BR"/>
          </a:p>
        </p:txBody>
      </p:sp>
      <p:sp>
        <p:nvSpPr>
          <p:cNvPr id="9" name="Rectangle 6"/>
          <p:cNvSpPr>
            <a:spLocks noGrp="1" noChangeArrowheads="1"/>
          </p:cNvSpPr>
          <p:nvPr>
            <p:ph type="sldNum" sz="quarter" idx="12"/>
          </p:nvPr>
        </p:nvSpPr>
        <p:spPr>
          <a:ln/>
        </p:spPr>
        <p:txBody>
          <a:bodyPr/>
          <a:lstStyle>
            <a:lvl1pPr>
              <a:defRPr/>
            </a:lvl1pPr>
          </a:lstStyle>
          <a:p>
            <a:fld id="{33087833-27DD-49BC-8533-78358E9E21D0}" type="slidenum">
              <a:rPr lang="pt-BR" altLang="es-ES"/>
              <a:pPr/>
              <a:t>‹Nº›</a:t>
            </a:fld>
            <a:endParaRPr lang="pt-BR" altLang="es-ES"/>
          </a:p>
        </p:txBody>
      </p:sp>
    </p:spTree>
    <p:extLst>
      <p:ext uri="{BB962C8B-B14F-4D97-AF65-F5344CB8AC3E}">
        <p14:creationId xmlns:p14="http://schemas.microsoft.com/office/powerpoint/2010/main" val="99731874"/>
      </p:ext>
    </p:extLst>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pt-BR"/>
          </a:p>
        </p:txBody>
      </p:sp>
      <p:sp>
        <p:nvSpPr>
          <p:cNvPr id="4" name="Rectangle 5"/>
          <p:cNvSpPr>
            <a:spLocks noGrp="1" noChangeArrowheads="1"/>
          </p:cNvSpPr>
          <p:nvPr>
            <p:ph type="ftr" sz="quarter" idx="11"/>
          </p:nvPr>
        </p:nvSpPr>
        <p:spPr>
          <a:ln/>
        </p:spPr>
        <p:txBody>
          <a:bodyPr/>
          <a:lstStyle>
            <a:lvl1pPr>
              <a:defRPr/>
            </a:lvl1pPr>
          </a:lstStyle>
          <a:p>
            <a:pPr>
              <a:defRPr/>
            </a:pPr>
            <a:endParaRPr lang="pt-BR"/>
          </a:p>
        </p:txBody>
      </p:sp>
      <p:sp>
        <p:nvSpPr>
          <p:cNvPr id="5" name="Rectangle 6"/>
          <p:cNvSpPr>
            <a:spLocks noGrp="1" noChangeArrowheads="1"/>
          </p:cNvSpPr>
          <p:nvPr>
            <p:ph type="sldNum" sz="quarter" idx="12"/>
          </p:nvPr>
        </p:nvSpPr>
        <p:spPr>
          <a:ln/>
        </p:spPr>
        <p:txBody>
          <a:bodyPr/>
          <a:lstStyle>
            <a:lvl1pPr>
              <a:defRPr/>
            </a:lvl1pPr>
          </a:lstStyle>
          <a:p>
            <a:fld id="{90017C86-E74C-49A1-AB7C-8FB2E7D23D5F}" type="slidenum">
              <a:rPr lang="pt-BR" altLang="es-ES"/>
              <a:pPr/>
              <a:t>‹Nº›</a:t>
            </a:fld>
            <a:endParaRPr lang="pt-BR" altLang="es-ES"/>
          </a:p>
        </p:txBody>
      </p:sp>
    </p:spTree>
    <p:extLst>
      <p:ext uri="{BB962C8B-B14F-4D97-AF65-F5344CB8AC3E}">
        <p14:creationId xmlns:p14="http://schemas.microsoft.com/office/powerpoint/2010/main" val="3430692296"/>
      </p:ext>
    </p:extLst>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t-BR"/>
          </a:p>
        </p:txBody>
      </p:sp>
      <p:sp>
        <p:nvSpPr>
          <p:cNvPr id="3" name="Rectangle 5"/>
          <p:cNvSpPr>
            <a:spLocks noGrp="1" noChangeArrowheads="1"/>
          </p:cNvSpPr>
          <p:nvPr>
            <p:ph type="ftr" sz="quarter" idx="11"/>
          </p:nvPr>
        </p:nvSpPr>
        <p:spPr>
          <a:ln/>
        </p:spPr>
        <p:txBody>
          <a:bodyPr/>
          <a:lstStyle>
            <a:lvl1pPr>
              <a:defRPr/>
            </a:lvl1pPr>
          </a:lstStyle>
          <a:p>
            <a:pPr>
              <a:defRPr/>
            </a:pPr>
            <a:endParaRPr lang="pt-BR"/>
          </a:p>
        </p:txBody>
      </p:sp>
      <p:sp>
        <p:nvSpPr>
          <p:cNvPr id="4" name="Rectangle 6"/>
          <p:cNvSpPr>
            <a:spLocks noGrp="1" noChangeArrowheads="1"/>
          </p:cNvSpPr>
          <p:nvPr>
            <p:ph type="sldNum" sz="quarter" idx="12"/>
          </p:nvPr>
        </p:nvSpPr>
        <p:spPr>
          <a:ln/>
        </p:spPr>
        <p:txBody>
          <a:bodyPr/>
          <a:lstStyle>
            <a:lvl1pPr>
              <a:defRPr/>
            </a:lvl1pPr>
          </a:lstStyle>
          <a:p>
            <a:fld id="{FAB7B020-7A16-4C8E-950D-F4B0D8757D3C}" type="slidenum">
              <a:rPr lang="pt-BR" altLang="es-ES"/>
              <a:pPr/>
              <a:t>‹Nº›</a:t>
            </a:fld>
            <a:endParaRPr lang="pt-BR" altLang="es-ES"/>
          </a:p>
        </p:txBody>
      </p:sp>
    </p:spTree>
    <p:extLst>
      <p:ext uri="{BB962C8B-B14F-4D97-AF65-F5344CB8AC3E}">
        <p14:creationId xmlns:p14="http://schemas.microsoft.com/office/powerpoint/2010/main" val="3748260356"/>
      </p:ext>
    </p:extLst>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fld id="{C8721004-C384-44E2-870C-151C67A96242}" type="slidenum">
              <a:rPr lang="pt-BR" altLang="es-ES"/>
              <a:pPr/>
              <a:t>‹Nº›</a:t>
            </a:fld>
            <a:endParaRPr lang="pt-BR" altLang="es-ES"/>
          </a:p>
        </p:txBody>
      </p:sp>
    </p:spTree>
    <p:extLst>
      <p:ext uri="{BB962C8B-B14F-4D97-AF65-F5344CB8AC3E}">
        <p14:creationId xmlns:p14="http://schemas.microsoft.com/office/powerpoint/2010/main" val="3606097227"/>
      </p:ext>
    </p:extLst>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fld id="{36268412-66F5-4205-8B46-0AE593B93058}" type="slidenum">
              <a:rPr lang="pt-BR" altLang="es-ES"/>
              <a:pPr/>
              <a:t>‹Nº›</a:t>
            </a:fld>
            <a:endParaRPr lang="pt-BR" altLang="es-ES"/>
          </a:p>
        </p:txBody>
      </p:sp>
    </p:spTree>
    <p:extLst>
      <p:ext uri="{BB962C8B-B14F-4D97-AF65-F5344CB8AC3E}">
        <p14:creationId xmlns:p14="http://schemas.microsoft.com/office/powerpoint/2010/main" val="2641486629"/>
      </p:ext>
    </p:extLst>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fld id="{AF8EB046-D9F8-4DD8-9889-1421BE69396E}" type="slidenum">
              <a:rPr lang="pt-BR" altLang="es-ES"/>
              <a:pPr/>
              <a:t>‹Nº›</a:t>
            </a:fld>
            <a:endParaRPr lang="pt-BR" altLang="es-ES"/>
          </a:p>
        </p:txBody>
      </p:sp>
    </p:spTree>
    <p:extLst>
      <p:ext uri="{BB962C8B-B14F-4D97-AF65-F5344CB8AC3E}">
        <p14:creationId xmlns:p14="http://schemas.microsoft.com/office/powerpoint/2010/main" val="2555987697"/>
      </p:ext>
    </p:extLst>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fld id="{D0B737B0-1B4B-4392-9339-8C1D0B198A30}" type="slidenum">
              <a:rPr lang="pt-BR" altLang="es-ES"/>
              <a:pPr/>
              <a:t>‹Nº›</a:t>
            </a:fld>
            <a:endParaRPr lang="pt-BR" altLang="es-ES"/>
          </a:p>
        </p:txBody>
      </p:sp>
    </p:spTree>
    <p:extLst>
      <p:ext uri="{BB962C8B-B14F-4D97-AF65-F5344CB8AC3E}">
        <p14:creationId xmlns:p14="http://schemas.microsoft.com/office/powerpoint/2010/main" val="611231387"/>
      </p:ext>
    </p:extLst>
  </p:cSld>
  <p:clrMapOvr>
    <a:masterClrMapping/>
  </p:clrMapOvr>
  <p:transition>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29554680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ltLang="es-ES" smtClean="0"/>
              <a:t>Clic para editar estilo título patrón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es-ES" smtClean="0"/>
              <a:t>Haga clic para modificar el estilo de texto del patrón</a:t>
            </a:r>
          </a:p>
          <a:p>
            <a:pPr lvl="1"/>
            <a:r>
              <a:rPr lang="pt-BR" altLang="es-ES" smtClean="0"/>
              <a:t>Segundo nivel</a:t>
            </a:r>
          </a:p>
          <a:p>
            <a:pPr lvl="2"/>
            <a:r>
              <a:rPr lang="pt-BR" altLang="es-ES" smtClean="0"/>
              <a:t>Tercer nivel</a:t>
            </a:r>
          </a:p>
          <a:p>
            <a:pPr lvl="3"/>
            <a:r>
              <a:rPr lang="pt-BR" altLang="es-ES" smtClean="0"/>
              <a:t>Cuarto nivel</a:t>
            </a:r>
          </a:p>
          <a:p>
            <a:pPr lvl="4"/>
            <a:r>
              <a:rPr lang="pt-BR" altLang="es-ES" smtClean="0"/>
              <a:t>Quinto nivel</a:t>
            </a:r>
          </a:p>
        </p:txBody>
      </p:sp>
      <p:sp>
        <p:nvSpPr>
          <p:cNvPr id="3076"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latin typeface="+mn-lt"/>
              </a:defRPr>
            </a:lvl1pPr>
          </a:lstStyle>
          <a:p>
            <a:pPr>
              <a:defRPr/>
            </a:pPr>
            <a:endParaRPr lang="pt-BR"/>
          </a:p>
        </p:txBody>
      </p:sp>
      <p:sp>
        <p:nvSpPr>
          <p:cNvPr id="3077"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latin typeface="+mn-lt"/>
              </a:defRPr>
            </a:lvl1pPr>
          </a:lstStyle>
          <a:p>
            <a:pPr>
              <a:defRPr/>
            </a:pPr>
            <a:endParaRPr lang="pt-BR"/>
          </a:p>
        </p:txBody>
      </p:sp>
      <p:sp>
        <p:nvSpPr>
          <p:cNvPr id="3078"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latin typeface="Times New Roman" panose="02020603050405020304" pitchFamily="18" charset="0"/>
              </a:defRPr>
            </a:lvl1pPr>
          </a:lstStyle>
          <a:p>
            <a:fld id="{CC5D296B-B215-42A9-89B0-1E80BDBA789E}" type="slidenum">
              <a:rPr lang="pt-BR" altLang="es-ES"/>
              <a:pPr/>
              <a:t>‹Nº›</a:t>
            </a:fld>
            <a:endParaRPr lang="pt-BR" altLang="es-E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p:dissolve/>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solidFill>
                <a:srgbClr val="000000"/>
              </a:solidFill>
            </a:endParaRPr>
          </a:p>
        </p:txBody>
      </p:sp>
    </p:spTree>
    <p:extLst>
      <p:ext uri="{BB962C8B-B14F-4D97-AF65-F5344CB8AC3E}">
        <p14:creationId xmlns:p14="http://schemas.microsoft.com/office/powerpoint/2010/main" val="4173139879"/>
      </p:ext>
    </p:extLst>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audio" Target="file:///C:\Documents%20and%20Settings\Propietario\Mis%20documentos\Mi%20m&#250;sica\MUSICA\INSTRUMENTAL%20HISTORY%201%20(DISCO%202)\Track%2002!s.mp3" TargetMode="External"/><Relationship Id="rId5" Type="http://schemas.openxmlformats.org/officeDocument/2006/relationships/image" Target="../media/image2.png"/><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hyperlink" Target="https://vk.com/mispps" TargetMode="External"/><Relationship Id="rId3" Type="http://schemas.openxmlformats.org/officeDocument/2006/relationships/image" Target="../media/image4.png"/><Relationship Id="rId7" Type="http://schemas.openxmlformats.org/officeDocument/2006/relationships/hyperlink" Target="https://www.facebook.com/mispps" TargetMode="External"/><Relationship Id="rId12" Type="http://schemas.openxmlformats.org/officeDocument/2006/relationships/image" Target="../media/image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png"/><Relationship Id="rId11" Type="http://schemas.openxmlformats.org/officeDocument/2006/relationships/hyperlink" Target="https://plus.google.com/+Mispps/" TargetMode="External"/><Relationship Id="rId5" Type="http://schemas.openxmlformats.org/officeDocument/2006/relationships/image" Target="../media/image5.png"/><Relationship Id="rId10" Type="http://schemas.openxmlformats.org/officeDocument/2006/relationships/image" Target="../media/image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323850" y="1341438"/>
            <a:ext cx="8208963" cy="3111500"/>
          </a:xfrm>
          <a:prstGeom prst="rect">
            <a:avLst/>
          </a:prstGeom>
          <a:noFill/>
          <a:ln>
            <a:noFill/>
          </a:ln>
          <a:effectLst>
            <a:outerShdw dist="35921" dir="2700000" algn="ctr" rotWithShape="0">
              <a:schemeClr val="hlink"/>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150000"/>
              </a:lnSpc>
            </a:pPr>
            <a:r>
              <a:rPr lang="pt-BR" altLang="es-ES" sz="6600" b="1">
                <a:solidFill>
                  <a:schemeClr val="bg1"/>
                </a:solidFill>
                <a:latin typeface="Times New Roman" panose="02020603050405020304" pitchFamily="18" charset="0"/>
              </a:rPr>
              <a:t>“LO QUE HACE </a:t>
            </a:r>
          </a:p>
          <a:p>
            <a:pPr algn="ctr">
              <a:lnSpc>
                <a:spcPct val="150000"/>
              </a:lnSpc>
            </a:pPr>
            <a:r>
              <a:rPr lang="pt-BR" altLang="es-ES" sz="6600" b="1">
                <a:solidFill>
                  <a:schemeClr val="bg1"/>
                </a:solidFill>
                <a:latin typeface="Times New Roman" panose="02020603050405020304" pitchFamily="18" charset="0"/>
              </a:rPr>
              <a:t>EL MIEDO”</a:t>
            </a:r>
            <a:endParaRPr lang="pt-BR" altLang="es-ES" sz="2400" b="1" i="1">
              <a:solidFill>
                <a:schemeClr val="bg1"/>
              </a:solidFill>
              <a:latin typeface="Times New Roman" panose="02020603050405020304" pitchFamily="18" charset="0"/>
            </a:endParaRPr>
          </a:p>
        </p:txBody>
      </p:sp>
      <p:pic>
        <p:nvPicPr>
          <p:cNvPr id="4099" name="Track 02!s.mp3">
            <a:hlinkClick r:id="" action="ppaction://media"/>
          </p:cNvPr>
          <p:cNvPicPr>
            <a:picLocks noRot="1" noChangeAspect="1" noChangeArrowheads="1"/>
          </p:cNvPicPr>
          <p:nvPr>
            <a:audioFile r:link="rId1"/>
          </p:nvPr>
        </p:nvPicPr>
        <p:blipFill>
          <a:blip r:embed="rId5">
            <a:extLst>
              <a:ext uri="{28A0092B-C50C-407E-A947-70E740481C1C}">
                <a14:useLocalDpi xmlns:a14="http://schemas.microsoft.com/office/drawing/2010/main" val="0"/>
              </a:ext>
            </a:extLst>
          </a:blip>
          <a:srcRect/>
          <a:stretch>
            <a:fillRect/>
          </a:stretch>
        </p:blipFill>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sndAc>
      <p:stSnd>
        <p:snd r:embed="rId4" name="S. Prokofiev - Pedro y el Lobo (20).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withEffect">
                                  <p:stCondLst>
                                    <p:cond delay="0"/>
                                  </p:stCondLst>
                                  <p:childTnLst>
                                    <p:cmd type="call" cmd="playFrom(0.0)">
                                      <p:cBhvr>
                                        <p:cTn id="6" dur="1" fill="hold"/>
                                        <p:tgtEl>
                                          <p:spTgt spid="4099"/>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29" presetClass="entr" presetSubtype="0" fill="hold" grpId="0" nodeType="clickEffect">
                                  <p:stCondLst>
                                    <p:cond delay="0"/>
                                  </p:stCondLst>
                                  <p:childTnLst>
                                    <p:set>
                                      <p:cBhvr>
                                        <p:cTn id="10" dur="1" fill="hold">
                                          <p:stCondLst>
                                            <p:cond delay="0"/>
                                          </p:stCondLst>
                                        </p:cTn>
                                        <p:tgtEl>
                                          <p:spTgt spid="4098"/>
                                        </p:tgtEl>
                                        <p:attrNameLst>
                                          <p:attrName>style.visibility</p:attrName>
                                        </p:attrNameLst>
                                      </p:cBhvr>
                                      <p:to>
                                        <p:strVal val="visible"/>
                                      </p:to>
                                    </p:set>
                                    <p:anim calcmode="lin" valueType="num">
                                      <p:cBhvr>
                                        <p:cTn id="11" dur="1000" fill="hold"/>
                                        <p:tgtEl>
                                          <p:spTgt spid="4098"/>
                                        </p:tgtEl>
                                        <p:attrNameLst>
                                          <p:attrName>ppt_x</p:attrName>
                                        </p:attrNameLst>
                                      </p:cBhvr>
                                      <p:tavLst>
                                        <p:tav tm="0">
                                          <p:val>
                                            <p:strVal val="#ppt_x-.2"/>
                                          </p:val>
                                        </p:tav>
                                        <p:tav tm="100000">
                                          <p:val>
                                            <p:strVal val="#ppt_x"/>
                                          </p:val>
                                        </p:tav>
                                      </p:tavLst>
                                    </p:anim>
                                    <p:anim calcmode="lin" valueType="num">
                                      <p:cBhvr>
                                        <p:cTn id="12" dur="1000" fill="hold"/>
                                        <p:tgtEl>
                                          <p:spTgt spid="4098"/>
                                        </p:tgtEl>
                                        <p:attrNameLst>
                                          <p:attrName>ppt_y</p:attrName>
                                        </p:attrNameLst>
                                      </p:cBhvr>
                                      <p:tavLst>
                                        <p:tav tm="0">
                                          <p:val>
                                            <p:strVal val="#ppt_y"/>
                                          </p:val>
                                        </p:tav>
                                        <p:tav tm="100000">
                                          <p:val>
                                            <p:strVal val="#ppt_y"/>
                                          </p:val>
                                        </p:tav>
                                      </p:tavLst>
                                    </p:anim>
                                    <p:animEffect transition="in" filter="wipe(right)" prLst="gradientSize: 0.1">
                                      <p:cBhvr>
                                        <p:cTn id="13" dur="1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numSld="11" showWhenStopped="0">
                <p:cTn id="14" fill="hold" display="0">
                  <p:stCondLst>
                    <p:cond delay="indefinite"/>
                  </p:stCondLst>
                  <p:endCondLst>
                    <p:cond evt="onPrev" delay="0">
                      <p:tgtEl>
                        <p:sldTgt/>
                      </p:tgtEl>
                    </p:cond>
                    <p:cond evt="onStopAudio" delay="0">
                      <p:tgtEl>
                        <p:sldTgt/>
                      </p:tgtEl>
                    </p:cond>
                  </p:endCondLst>
                </p:cTn>
                <p:tgtEl>
                  <p:spTgt spid="4099"/>
                </p:tgtEl>
              </p:cMediaNode>
            </p:audio>
          </p:childTnLst>
        </p:cTn>
      </p:par>
    </p:tnLst>
    <p:bldLst>
      <p:bldP spid="409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304800" y="381000"/>
            <a:ext cx="8610600" cy="4870450"/>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140000"/>
              </a:lnSpc>
            </a:pPr>
            <a:r>
              <a:rPr lang="pt-BR" altLang="es-ES" sz="3200" b="1">
                <a:solidFill>
                  <a:schemeClr val="bg1"/>
                </a:solidFill>
                <a:latin typeface="Times New Roman" panose="02020603050405020304" pitchFamily="18" charset="0"/>
              </a:rPr>
              <a:t>En una tierra en guerra, había un rey que causaba espanto.</a:t>
            </a:r>
          </a:p>
          <a:p>
            <a:pPr algn="ctr">
              <a:lnSpc>
                <a:spcPct val="140000"/>
              </a:lnSpc>
            </a:pPr>
            <a:r>
              <a:rPr lang="pt-BR" altLang="es-ES" sz="3200" b="1">
                <a:solidFill>
                  <a:schemeClr val="bg1"/>
                </a:solidFill>
                <a:latin typeface="Times New Roman" panose="02020603050405020304" pitchFamily="18" charset="0"/>
              </a:rPr>
              <a:t>Siempre que hacía prisioneros los llevaba a una sala donde, en un lado había un grupo de arqueros y, en el otro lado, una inmensa puerta de hierro, sobre la cual se veían grabadas figuras de calaveras cubiertas de sangre.</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strips(downRight)">
                                      <p:cBhvr>
                                        <p:cTn id="7"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250825" y="260350"/>
            <a:ext cx="8610600" cy="6235700"/>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140000"/>
              </a:lnSpc>
            </a:pPr>
            <a:r>
              <a:rPr lang="pt-BR" altLang="es-ES" sz="3200" b="1">
                <a:solidFill>
                  <a:schemeClr val="bg1"/>
                </a:solidFill>
                <a:latin typeface="Times New Roman" panose="02020603050405020304" pitchFamily="18" charset="0"/>
              </a:rPr>
              <a:t>En esta sala hacía formar en círculo a los prisioneros y les decía: </a:t>
            </a:r>
          </a:p>
          <a:p>
            <a:pPr algn="ctr">
              <a:lnSpc>
                <a:spcPct val="140000"/>
              </a:lnSpc>
            </a:pPr>
            <a:endParaRPr lang="pt-BR" altLang="es-ES" sz="3200" b="1">
              <a:solidFill>
                <a:schemeClr val="bg1"/>
              </a:solidFill>
              <a:latin typeface="Times New Roman" panose="02020603050405020304" pitchFamily="18" charset="0"/>
            </a:endParaRPr>
          </a:p>
          <a:p>
            <a:pPr algn="ctr">
              <a:lnSpc>
                <a:spcPct val="140000"/>
              </a:lnSpc>
            </a:pPr>
            <a:r>
              <a:rPr lang="pt-BR" altLang="es-ES" sz="3200" b="1" i="1">
                <a:solidFill>
                  <a:schemeClr val="bg1"/>
                </a:solidFill>
                <a:latin typeface="Times New Roman" panose="02020603050405020304" pitchFamily="18" charset="0"/>
              </a:rPr>
              <a:t>”Ustedes pueden elegir entre morir                     por las flechas de mis arqueros o                               pasar por aquella puerta”</a:t>
            </a:r>
          </a:p>
          <a:p>
            <a:pPr algn="ctr">
              <a:lnSpc>
                <a:spcPct val="140000"/>
              </a:lnSpc>
            </a:pPr>
            <a:endParaRPr lang="pt-BR" altLang="es-ES" sz="3200" b="1" i="1">
              <a:solidFill>
                <a:schemeClr val="bg1"/>
              </a:solidFill>
              <a:latin typeface="Times New Roman" panose="02020603050405020304" pitchFamily="18" charset="0"/>
            </a:endParaRPr>
          </a:p>
          <a:p>
            <a:pPr algn="ctr">
              <a:lnSpc>
                <a:spcPct val="140000"/>
              </a:lnSpc>
            </a:pPr>
            <a:r>
              <a:rPr lang="pt-BR" altLang="es-ES" sz="3200" b="1">
                <a:solidFill>
                  <a:schemeClr val="bg1"/>
                </a:solidFill>
                <a:latin typeface="Times New Roman" panose="02020603050405020304" pitchFamily="18" charset="0"/>
              </a:rPr>
              <a:t>Todos elegían ser muertos por los arqueros ante el temor de lo que hubiera detrás de ella.</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strips(downRight)">
                                      <p:cBhvr>
                                        <p:cTn id="7" dur="5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468313" y="765175"/>
            <a:ext cx="8458200" cy="5553075"/>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140000"/>
              </a:lnSpc>
            </a:pPr>
            <a:r>
              <a:rPr lang="pt-BR" altLang="es-ES" sz="3200" b="1">
                <a:solidFill>
                  <a:schemeClr val="bg1"/>
                </a:solidFill>
                <a:latin typeface="Times New Roman" panose="02020603050405020304" pitchFamily="18" charset="0"/>
              </a:rPr>
              <a:t>Al terminar la guerra, un soldado que por mucho tiempo sirvió al rey, se dirigió al soberano: </a:t>
            </a:r>
          </a:p>
          <a:p>
            <a:pPr algn="ctr">
              <a:lnSpc>
                <a:spcPct val="140000"/>
              </a:lnSpc>
            </a:pPr>
            <a:endParaRPr lang="pt-BR" altLang="es-ES" sz="3200" b="1">
              <a:solidFill>
                <a:schemeClr val="bg1"/>
              </a:solidFill>
              <a:latin typeface="Times New Roman" panose="02020603050405020304" pitchFamily="18" charset="0"/>
            </a:endParaRPr>
          </a:p>
          <a:p>
            <a:pPr>
              <a:lnSpc>
                <a:spcPct val="140000"/>
              </a:lnSpc>
            </a:pPr>
            <a:r>
              <a:rPr lang="pt-BR" altLang="es-ES" sz="3200" b="1" i="1">
                <a:solidFill>
                  <a:schemeClr val="bg1"/>
                </a:solidFill>
                <a:latin typeface="Times New Roman" panose="02020603050405020304" pitchFamily="18" charset="0"/>
              </a:rPr>
              <a:t>- Señor, ¿puedo hacerle una pregunta?</a:t>
            </a:r>
          </a:p>
          <a:p>
            <a:pPr>
              <a:lnSpc>
                <a:spcPct val="140000"/>
              </a:lnSpc>
            </a:pPr>
            <a:r>
              <a:rPr lang="pt-BR" altLang="es-ES" sz="3200" b="1" i="1">
                <a:solidFill>
                  <a:schemeClr val="bg1"/>
                </a:solidFill>
                <a:latin typeface="Times New Roman" panose="02020603050405020304" pitchFamily="18" charset="0"/>
              </a:rPr>
              <a:t>- Dime, soldado.</a:t>
            </a:r>
          </a:p>
          <a:p>
            <a:pPr>
              <a:lnSpc>
                <a:spcPct val="140000"/>
              </a:lnSpc>
            </a:pPr>
            <a:r>
              <a:rPr lang="pt-BR" altLang="es-ES" sz="3200" b="1" i="1">
                <a:solidFill>
                  <a:schemeClr val="bg1"/>
                </a:solidFill>
                <a:latin typeface="Times New Roman" panose="02020603050405020304" pitchFamily="18" charset="0"/>
              </a:rPr>
              <a:t>-¿Qué había detrás de la asustadora puerta?</a:t>
            </a:r>
          </a:p>
          <a:p>
            <a:pPr>
              <a:lnSpc>
                <a:spcPct val="140000"/>
              </a:lnSpc>
            </a:pPr>
            <a:r>
              <a:rPr lang="pt-BR" altLang="es-ES" sz="3200" b="1" i="1">
                <a:solidFill>
                  <a:schemeClr val="bg1"/>
                </a:solidFill>
                <a:latin typeface="Times New Roman" panose="02020603050405020304" pitchFamily="18" charset="0"/>
              </a:rPr>
              <a:t>- Vé y mira tú mismo.</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strips(downRight)">
                                      <p:cBhvr>
                                        <p:cTn id="7" dur="5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395288" y="1412875"/>
            <a:ext cx="8458200" cy="2822575"/>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140000"/>
              </a:lnSpc>
            </a:pPr>
            <a:r>
              <a:rPr lang="pt-BR" altLang="es-ES" sz="3200" b="1">
                <a:solidFill>
                  <a:schemeClr val="bg1"/>
                </a:solidFill>
                <a:latin typeface="Times New Roman" panose="02020603050405020304" pitchFamily="18" charset="0"/>
              </a:rPr>
              <a:t>El soldado, entonces, abre temerosamente la puerta y, a medida en que lo hace, rayos de sol entran y aclaran el ambiente...</a:t>
            </a:r>
          </a:p>
          <a:p>
            <a:pPr algn="ctr">
              <a:lnSpc>
                <a:spcPct val="140000"/>
              </a:lnSpc>
            </a:pPr>
            <a:r>
              <a:rPr lang="pt-BR" altLang="es-ES" sz="3200" b="1">
                <a:solidFill>
                  <a:schemeClr val="bg1"/>
                </a:solidFill>
                <a:latin typeface="Times New Roman" panose="02020603050405020304" pitchFamily="18" charset="0"/>
              </a:rPr>
              <a:t> Y, finalmente, él descubre, sorprendido, que... </a:t>
            </a:r>
            <a:endParaRPr lang="pt-BR" altLang="es-ES" sz="3200">
              <a:solidFill>
                <a:schemeClr val="bg1"/>
              </a:solidFill>
              <a:latin typeface="Times New Roman" panose="02020603050405020304" pitchFamily="18"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strips(downRight)">
                                      <p:cBhvr>
                                        <p:cTn id="7" dur="5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827088" y="1412875"/>
            <a:ext cx="7783512" cy="3387725"/>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150000"/>
              </a:lnSpc>
            </a:pPr>
            <a:r>
              <a:rPr lang="pt-BR" altLang="es-ES" sz="3600" b="1">
                <a:solidFill>
                  <a:schemeClr val="bg1"/>
                </a:solidFill>
                <a:latin typeface="Times New Roman" panose="02020603050405020304" pitchFamily="18" charset="0"/>
              </a:rPr>
              <a:t>...la puerta se abría sobre un camino que conducía a la </a:t>
            </a:r>
          </a:p>
          <a:p>
            <a:pPr algn="ctr">
              <a:lnSpc>
                <a:spcPct val="150000"/>
              </a:lnSpc>
            </a:pPr>
            <a:endParaRPr lang="pt-BR" altLang="es-ES" sz="3600" b="1">
              <a:solidFill>
                <a:schemeClr val="bg1"/>
              </a:solidFill>
              <a:latin typeface="Times New Roman" panose="02020603050405020304" pitchFamily="18" charset="0"/>
            </a:endParaRPr>
          </a:p>
          <a:p>
            <a:pPr algn="ctr">
              <a:lnSpc>
                <a:spcPct val="150000"/>
              </a:lnSpc>
            </a:pPr>
            <a:r>
              <a:rPr lang="pt-BR" altLang="es-ES" sz="3600" b="1">
                <a:solidFill>
                  <a:srgbClr val="FFFF00"/>
                </a:solidFill>
                <a:latin typeface="Times New Roman" panose="02020603050405020304" pitchFamily="18" charset="0"/>
              </a:rPr>
              <a:t>¡LIBERTAD¡</a:t>
            </a:r>
            <a:endParaRPr lang="pt-BR" altLang="es-ES" sz="3600">
              <a:solidFill>
                <a:srgbClr val="FFFF00"/>
              </a:solidFill>
              <a:latin typeface="Times New Roman" panose="02020603050405020304" pitchFamily="18"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strips(downRight)">
                                      <p:cBhvr>
                                        <p:cTn id="7" dur="5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250825" y="1125538"/>
            <a:ext cx="8686800" cy="4359275"/>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140000"/>
              </a:lnSpc>
            </a:pPr>
            <a:r>
              <a:rPr lang="pt-BR" altLang="es-ES" sz="3200" b="1">
                <a:solidFill>
                  <a:schemeClr val="bg1"/>
                </a:solidFill>
                <a:latin typeface="Times New Roman" panose="02020603050405020304" pitchFamily="18" charset="0"/>
              </a:rPr>
              <a:t>El soldado, admirado, solo puede mirar                             a su rey, sin articular palabra. </a:t>
            </a:r>
          </a:p>
          <a:p>
            <a:pPr algn="ctr">
              <a:lnSpc>
                <a:spcPct val="140000"/>
              </a:lnSpc>
            </a:pPr>
            <a:r>
              <a:rPr lang="pt-BR" altLang="es-ES" sz="3200" b="1">
                <a:solidFill>
                  <a:schemeClr val="bg1"/>
                </a:solidFill>
                <a:latin typeface="Times New Roman" panose="02020603050405020304" pitchFamily="18" charset="0"/>
              </a:rPr>
              <a:t>Y el Rey le dice:</a:t>
            </a:r>
          </a:p>
          <a:p>
            <a:pPr algn="ctr">
              <a:lnSpc>
                <a:spcPct val="140000"/>
              </a:lnSpc>
            </a:pPr>
            <a:endParaRPr lang="pt-BR" altLang="es-ES" sz="3200" b="1">
              <a:solidFill>
                <a:schemeClr val="bg1"/>
              </a:solidFill>
              <a:latin typeface="Times New Roman" panose="02020603050405020304" pitchFamily="18" charset="0"/>
            </a:endParaRPr>
          </a:p>
          <a:p>
            <a:pPr algn="ctr">
              <a:lnSpc>
                <a:spcPct val="140000"/>
              </a:lnSpc>
            </a:pPr>
            <a:r>
              <a:rPr lang="pt-BR" altLang="es-ES" sz="3200" b="1">
                <a:solidFill>
                  <a:schemeClr val="bg1"/>
                </a:solidFill>
                <a:latin typeface="Times New Roman" panose="02020603050405020304" pitchFamily="18" charset="0"/>
              </a:rPr>
              <a:t>- </a:t>
            </a:r>
            <a:r>
              <a:rPr lang="pt-BR" altLang="es-ES" sz="3600" b="1" i="1">
                <a:solidFill>
                  <a:srgbClr val="FFFF00"/>
                </a:solidFill>
                <a:latin typeface="Times New Roman" panose="02020603050405020304" pitchFamily="18" charset="0"/>
              </a:rPr>
              <a:t>Yo daba a ellos la elección, pero preferían morir a arriesgarse a abrir esta puerta.</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strips(downRight)">
                                      <p:cBhvr>
                                        <p:cTn id="7" dur="5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685800" y="1295400"/>
            <a:ext cx="7816850" cy="2287588"/>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150000"/>
              </a:lnSpc>
            </a:pPr>
            <a:r>
              <a:rPr lang="pt-BR" altLang="es-ES" sz="3200" b="1">
                <a:solidFill>
                  <a:schemeClr val="bg1"/>
                </a:solidFill>
                <a:latin typeface="Times New Roman" panose="02020603050405020304" pitchFamily="18" charset="0"/>
              </a:rPr>
              <a:t>¿Cuántas puertas dejamos de abrir por el miedo de arriesgar?</a:t>
            </a:r>
          </a:p>
          <a:p>
            <a:pPr algn="ctr">
              <a:lnSpc>
                <a:spcPct val="150000"/>
              </a:lnSpc>
            </a:pPr>
            <a:endParaRPr lang="pt-BR" altLang="es-ES" sz="3200" b="1">
              <a:solidFill>
                <a:schemeClr val="bg1"/>
              </a:solidFill>
              <a:latin typeface="Times New Roman" panose="02020603050405020304" pitchFamily="18"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wipe(up)">
                                      <p:cBhvr>
                                        <p:cTn id="7" dur="5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685800" y="1295400"/>
            <a:ext cx="7816850" cy="3505200"/>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140000"/>
              </a:lnSpc>
            </a:pPr>
            <a:r>
              <a:rPr lang="pt-BR" altLang="es-ES" sz="3200" b="1">
                <a:solidFill>
                  <a:schemeClr val="bg1"/>
                </a:solidFill>
                <a:latin typeface="Times New Roman" panose="02020603050405020304" pitchFamily="18" charset="0"/>
              </a:rPr>
              <a:t>¿Cuántas veces perdemos la libertad y morimos por dentro, solamente por sentir miedo de abrir la puerta de nuestros sueños?</a:t>
            </a:r>
            <a:br>
              <a:rPr lang="pt-BR" altLang="es-ES" sz="3200" b="1">
                <a:solidFill>
                  <a:schemeClr val="bg1"/>
                </a:solidFill>
                <a:latin typeface="Times New Roman" panose="02020603050405020304" pitchFamily="18" charset="0"/>
              </a:rPr>
            </a:br>
            <a:endParaRPr lang="pt-BR" altLang="es-ES" sz="3200" b="1">
              <a:solidFill>
                <a:schemeClr val="bg1"/>
              </a:solidFill>
              <a:latin typeface="Times New Roman" panose="02020603050405020304" pitchFamily="18"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wipe(up)">
                                      <p:cBhvr>
                                        <p:cTn id="7" dur="500"/>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539750" y="1773238"/>
            <a:ext cx="7816850" cy="1371600"/>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140000"/>
              </a:lnSpc>
            </a:pPr>
            <a:r>
              <a:rPr lang="pt-BR" altLang="es-ES" sz="6000" b="1">
                <a:solidFill>
                  <a:schemeClr val="bg1"/>
                </a:solidFill>
                <a:latin typeface="Times New Roman" panose="02020603050405020304" pitchFamily="18" charset="0"/>
              </a:rPr>
              <a:t>¡Piensa en eso! </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wipe(up)">
                                      <p:cBhvr>
                                        <p:cTn id="7" dur="5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0" y="765175"/>
            <a:ext cx="9124950" cy="3544888"/>
          </a:xfrm>
          <a:prstGeom prst="rect">
            <a:avLst/>
          </a:prstGeom>
          <a:noFill/>
          <a:ln>
            <a:noFill/>
          </a:ln>
          <a:effectLst>
            <a:outerShdw dist="35921" dir="27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lnSpc>
                <a:spcPct val="140000"/>
              </a:lnSpc>
            </a:pPr>
            <a:r>
              <a:rPr lang="pt-BR" altLang="es-ES" sz="5400" b="1" i="1">
                <a:solidFill>
                  <a:srgbClr val="FFFF00"/>
                </a:solidFill>
                <a:latin typeface="Times New Roman" panose="02020603050405020304" pitchFamily="18" charset="0"/>
              </a:rPr>
              <a:t>¡¡¡Te deseo una hermosa vida, </a:t>
            </a:r>
          </a:p>
          <a:p>
            <a:pPr algn="ctr">
              <a:lnSpc>
                <a:spcPct val="140000"/>
              </a:lnSpc>
            </a:pPr>
            <a:r>
              <a:rPr lang="pt-BR" altLang="es-ES" sz="5400" b="1" i="1">
                <a:solidFill>
                  <a:srgbClr val="FFFF00"/>
                </a:solidFill>
                <a:latin typeface="Times New Roman" panose="02020603050405020304" pitchFamily="18" charset="0"/>
              </a:rPr>
              <a:t>sin miedo </a:t>
            </a:r>
          </a:p>
          <a:p>
            <a:pPr algn="ctr">
              <a:lnSpc>
                <a:spcPct val="140000"/>
              </a:lnSpc>
            </a:pPr>
            <a:r>
              <a:rPr lang="pt-BR" altLang="es-ES" sz="5400" b="1" i="1">
                <a:solidFill>
                  <a:srgbClr val="FFFF00"/>
                </a:solidFill>
                <a:latin typeface="Times New Roman" panose="02020603050405020304" pitchFamily="18" charset="0"/>
              </a:rPr>
              <a:t>de abrir nuevas puertas !!!</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grpId="0" nodeType="afterEffect">
                                  <p:stCondLst>
                                    <p:cond delay="0"/>
                                  </p:stCondLst>
                                  <p:iterate type="wd">
                                    <p:tmPct val="100000"/>
                                  </p:iterate>
                                  <p:childTnLst>
                                    <p:set>
                                      <p:cBhvr>
                                        <p:cTn id="6" dur="1" fill="hold">
                                          <p:stCondLst>
                                            <p:cond delay="0"/>
                                          </p:stCondLst>
                                        </p:cTn>
                                        <p:tgtEl>
                                          <p:spTgt spid="14338"/>
                                        </p:tgtEl>
                                        <p:attrNameLst>
                                          <p:attrName>style.visibility</p:attrName>
                                        </p:attrNameLst>
                                      </p:cBhvr>
                                      <p:to>
                                        <p:strVal val="visible"/>
                                      </p:to>
                                    </p:set>
                                    <p:animEffect transition="in" filter="blinds(vertical)">
                                      <p:cBhvr>
                                        <p:cTn id="7" dur="3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Text Box 3"/>
          <p:cNvSpPr>
            <a:spLocks noGrp="1" noChangeArrowheads="1"/>
          </p:cNvSpPr>
          <p:nvPr>
            <p:ph type="body" idx="1"/>
          </p:nvPr>
        </p:nvSpPr>
        <p:spPr>
          <a:xfrm>
            <a:off x="685800" y="1371600"/>
            <a:ext cx="7772400" cy="4114800"/>
          </a:xfrm>
          <a:effectLst>
            <a:outerShdw dist="35921" dir="2700000" algn="ctr" rotWithShape="0">
              <a:schemeClr val="tx1"/>
            </a:outerShdw>
          </a:effectLst>
        </p:spPr>
        <p:txBody>
          <a:bodyPr/>
          <a:lstStyle/>
          <a:p>
            <a:pPr algn="ctr">
              <a:lnSpc>
                <a:spcPct val="140000"/>
              </a:lnSpc>
              <a:spcBef>
                <a:spcPct val="0"/>
              </a:spcBef>
              <a:buFontTx/>
              <a:buNone/>
            </a:pPr>
            <a:r>
              <a:rPr lang="pt-BR" altLang="es-ES" b="1" i="1" smtClean="0">
                <a:solidFill>
                  <a:srgbClr val="FFFF00"/>
                </a:solidFill>
              </a:rPr>
              <a:t>¡Cuídate mucho !  Y ...</a:t>
            </a:r>
          </a:p>
        </p:txBody>
      </p:sp>
      <p:sp>
        <p:nvSpPr>
          <p:cNvPr id="15364" name="WordArt 4"/>
          <p:cNvSpPr>
            <a:spLocks noChangeArrowheads="1" noChangeShapeType="1" noTextEdit="1"/>
          </p:cNvSpPr>
          <p:nvPr/>
        </p:nvSpPr>
        <p:spPr bwMode="auto">
          <a:xfrm rot="-402553">
            <a:off x="1692275" y="2565400"/>
            <a:ext cx="5176838" cy="2779713"/>
          </a:xfrm>
          <a:prstGeom prst="rect">
            <a:avLst/>
          </a:prstGeom>
        </p:spPr>
        <p:txBody>
          <a:bodyPr wrap="none" fromWordArt="1">
            <a:prstTxWarp prst="textCascadeUp">
              <a:avLst>
                <a:gd name="adj" fmla="val 44444"/>
              </a:avLst>
            </a:prstTxWarp>
          </a:bodyPr>
          <a:lstStyle/>
          <a:p>
            <a:pPr algn="ctr"/>
            <a:r>
              <a:rPr lang="es-ES" sz="3600" b="1"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360000" scaled="1"/>
                </a:gradFill>
                <a:effectLst>
                  <a:outerShdw dist="35921" dir="2700000" sy="50000" kx="2115830" algn="bl" rotWithShape="0">
                    <a:srgbClr val="C0C0C0">
                      <a:alpha val="79999"/>
                    </a:srgbClr>
                  </a:outerShdw>
                </a:effectLst>
                <a:latin typeface="Calligraph421 BT"/>
              </a:rPr>
              <a:t>¡Que Dios te bendiga!</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15363">
                                            <p:txEl>
                                              <p:pRg st="0" end="0"/>
                                            </p:txEl>
                                          </p:spTgt>
                                        </p:tgtEl>
                                        <p:attrNameLst>
                                          <p:attrName>style.visibility</p:attrName>
                                        </p:attrNameLst>
                                      </p:cBhvr>
                                      <p:to>
                                        <p:strVal val="visible"/>
                                      </p:to>
                                    </p:set>
                                    <p:anim calcmode="lin" valueType="num">
                                      <p:cBhvr>
                                        <p:cTn id="7" dur="500" fill="hold"/>
                                        <p:tgtEl>
                                          <p:spTgt spid="1536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536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536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536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5363">
                                            <p:txEl>
                                              <p:pRg st="0" end="0"/>
                                            </p:txEl>
                                          </p:spTgt>
                                        </p:tgtEl>
                                      </p:cBhvr>
                                    </p:animEffect>
                                  </p:childTnLst>
                                </p:cTn>
                              </p:par>
                              <p:par>
                                <p:cTn id="12" presetID="53" presetClass="entr" presetSubtype="0" fill="hold" grpId="0" nodeType="withEffect">
                                  <p:stCondLst>
                                    <p:cond delay="0"/>
                                  </p:stCondLst>
                                  <p:childTnLst>
                                    <p:set>
                                      <p:cBhvr>
                                        <p:cTn id="13" dur="1" fill="hold">
                                          <p:stCondLst>
                                            <p:cond delay="0"/>
                                          </p:stCondLst>
                                        </p:cTn>
                                        <p:tgtEl>
                                          <p:spTgt spid="15364"/>
                                        </p:tgtEl>
                                        <p:attrNameLst>
                                          <p:attrName>style.visibility</p:attrName>
                                        </p:attrNameLst>
                                      </p:cBhvr>
                                      <p:to>
                                        <p:strVal val="visible"/>
                                      </p:to>
                                    </p:set>
                                    <p:anim calcmode="lin" valueType="num">
                                      <p:cBhvr>
                                        <p:cTn id="14" dur="500" fill="hold"/>
                                        <p:tgtEl>
                                          <p:spTgt spid="15364"/>
                                        </p:tgtEl>
                                        <p:attrNameLst>
                                          <p:attrName>ppt_w</p:attrName>
                                        </p:attrNameLst>
                                      </p:cBhvr>
                                      <p:tavLst>
                                        <p:tav tm="0">
                                          <p:val>
                                            <p:fltVal val="0"/>
                                          </p:val>
                                        </p:tav>
                                        <p:tav tm="100000">
                                          <p:val>
                                            <p:strVal val="#ppt_w"/>
                                          </p:val>
                                        </p:tav>
                                      </p:tavLst>
                                    </p:anim>
                                    <p:anim calcmode="lin" valueType="num">
                                      <p:cBhvr>
                                        <p:cTn id="15" dur="500" fill="hold"/>
                                        <p:tgtEl>
                                          <p:spTgt spid="15364"/>
                                        </p:tgtEl>
                                        <p:attrNameLst>
                                          <p:attrName>ppt_h</p:attrName>
                                        </p:attrNameLst>
                                      </p:cBhvr>
                                      <p:tavLst>
                                        <p:tav tm="0">
                                          <p:val>
                                            <p:fltVal val="0"/>
                                          </p:val>
                                        </p:tav>
                                        <p:tav tm="100000">
                                          <p:val>
                                            <p:strVal val="#ppt_h"/>
                                          </p:val>
                                        </p:tav>
                                      </p:tavLst>
                                    </p:anim>
                                    <p:animEffect transition="in" filter="fade">
                                      <p:cBhvr>
                                        <p:cTn id="16" dur="5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P spid="1536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lt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ES" sz="6000" b="1">
                <a:solidFill>
                  <a:srgbClr val="000000"/>
                </a:solidFill>
                <a:latin typeface="Kristen ITC" panose="03050502040202030202" pitchFamily="66" charset="0"/>
              </a:rPr>
              <a:t>¿Te ha gustado?</a:t>
            </a:r>
            <a:r>
              <a:rPr lang="es-ES" altLang="es-ES" sz="4800">
                <a:solidFill>
                  <a:srgbClr val="000000"/>
                </a:solidFill>
                <a:latin typeface="Kristen ITC" panose="03050502040202030202" pitchFamily="66" charset="0"/>
              </a:rPr>
              <a:t> </a:t>
            </a:r>
            <a:br>
              <a:rPr lang="es-ES" altLang="es-ES" sz="4800">
                <a:solidFill>
                  <a:srgbClr val="000000"/>
                </a:solidFill>
                <a:latin typeface="Kristen ITC" panose="03050502040202030202" pitchFamily="66" charset="0"/>
              </a:rPr>
            </a:br>
            <a:r>
              <a:rPr lang="es-ES" altLang="es-ES" sz="4400">
                <a:solidFill>
                  <a:srgbClr val="000000"/>
                </a:solidFill>
                <a:latin typeface="Kristen ITC" panose="03050502040202030202" pitchFamily="66" charset="0"/>
              </a:rPr>
              <a:t>Puedes ver más entrando </a:t>
            </a:r>
            <a:br>
              <a:rPr lang="es-ES" altLang="es-ES" sz="4400">
                <a:solidFill>
                  <a:srgbClr val="000000"/>
                </a:solidFill>
                <a:latin typeface="Kristen ITC" panose="03050502040202030202" pitchFamily="66" charset="0"/>
              </a:rPr>
            </a:br>
            <a:r>
              <a:rPr lang="es-ES" altLang="es-ES" sz="4400" b="1">
                <a:solidFill>
                  <a:srgbClr val="40F903"/>
                </a:solidFill>
                <a:latin typeface="Kristen ITC" panose="03050502040202030202" pitchFamily="66" charset="0"/>
                <a:hlinkClick r:id="rId2"/>
              </a:rPr>
              <a:t>Aquí</a:t>
            </a:r>
            <a:endParaRPr lang="es-ES" alt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a:solidFill>
                  <a:srgbClr val="000000"/>
                </a:solidFill>
                <a:latin typeface="Kristen ITC" panose="03050502040202030202" pitchFamily="66" charset="0"/>
              </a:rPr>
              <a:t>Además puedes recibir powerpoints en tu correo electrónico suscribiéndote aquí:</a:t>
            </a:r>
            <a:r>
              <a:rPr lang="es-ES_tradnl" altLang="es-ES" b="1">
                <a:solidFill>
                  <a:srgbClr val="0066FF"/>
                </a:solidFill>
              </a:rPr>
              <a:t> </a:t>
            </a:r>
          </a:p>
          <a:p>
            <a:pPr>
              <a:spcBef>
                <a:spcPct val="50000"/>
              </a:spcBef>
            </a:pPr>
            <a:endParaRPr lang="es-ES" alt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1_Diseño predeterminado">
  <a:themeElements>
    <a:clrScheme name="1_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TotalTime>
  <Words>353</Words>
  <Application>Microsoft Office PowerPoint</Application>
  <PresentationFormat>Presentación en pantalla (4:3)</PresentationFormat>
  <Paragraphs>46</Paragraphs>
  <Slides>13</Slides>
  <Notes>12</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13</vt:i4>
      </vt:variant>
    </vt:vector>
  </HeadingPairs>
  <TitlesOfParts>
    <vt:vector size="20" baseType="lpstr">
      <vt:lpstr>Arial</vt:lpstr>
      <vt:lpstr>Times New Roman</vt:lpstr>
      <vt:lpstr>Arial Black</vt:lpstr>
      <vt:lpstr>DejaVu Sans</vt:lpstr>
      <vt:lpstr>Calibri</vt:lpstr>
      <vt:lpstr>1_Diseño predeterminado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Dark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Carmen</dc:creator>
  <cp:lastModifiedBy>AnaMiniW</cp:lastModifiedBy>
  <cp:revision>7</cp:revision>
  <dcterms:created xsi:type="dcterms:W3CDTF">2007-04-12T00:27:29Z</dcterms:created>
  <dcterms:modified xsi:type="dcterms:W3CDTF">2017-09-07T10:21:44Z</dcterms:modified>
</cp:coreProperties>
</file>