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6" r:id="rId4"/>
    <p:sldId id="259" r:id="rId5"/>
    <p:sldId id="292" r:id="rId6"/>
    <p:sldId id="262" r:id="rId7"/>
    <p:sldId id="265" r:id="rId8"/>
    <p:sldId id="287" r:id="rId9"/>
    <p:sldId id="266" r:id="rId10"/>
    <p:sldId id="268" r:id="rId11"/>
    <p:sldId id="270" r:id="rId12"/>
    <p:sldId id="269" r:id="rId13"/>
    <p:sldId id="272" r:id="rId14"/>
    <p:sldId id="290" r:id="rId15"/>
    <p:sldId id="288" r:id="rId16"/>
    <p:sldId id="274" r:id="rId17"/>
    <p:sldId id="291" r:id="rId18"/>
    <p:sldId id="283" r:id="rId19"/>
    <p:sldId id="275" r:id="rId20"/>
    <p:sldId id="293" r:id="rId21"/>
    <p:sldId id="294" r:id="rId22"/>
    <p:sldId id="263" r:id="rId23"/>
    <p:sldId id="279" r:id="rId24"/>
    <p:sldId id="295" r:id="rId25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4BJXjNctAdcFkO+P6Wvxw==" hashData="RRvI1l7zWzm0KZdHdg2KMg8P9Q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200"/>
    <a:srgbClr val="006600"/>
    <a:srgbClr val="333300"/>
    <a:srgbClr val="FF0000"/>
    <a:srgbClr val="FF3300"/>
    <a:srgbClr val="99FF33"/>
    <a:srgbClr val="0033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4565" autoAdjust="0"/>
  </p:normalViewPr>
  <p:slideViewPr>
    <p:cSldViewPr>
      <p:cViewPr>
        <p:scale>
          <a:sx n="77" d="100"/>
          <a:sy n="77" d="100"/>
        </p:scale>
        <p:origin x="-786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93A5EE-6F2B-4717-B71B-1BB98EFCB6FB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2891161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9AC7C2-C9E8-4933-BB53-B21D0C80747F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88179200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243C4B-0FC5-402E-AEC1-527D8CE2FD29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382854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25513D-2034-4C20-A436-713CFCE43ED9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3310747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AE516-9A97-41FD-A2EC-AE777CCA33E7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74671142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5CA56-9772-4196-B886-B4B7BB371A1F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2819526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3D78D1-EBEB-4C9C-BDC3-B94CD8E6390A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33407598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61F14-541D-4AE9-A748-C4EE72C81108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01406938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C609BA-63BB-4727-9ED2-6014F0CDCBED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5343217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3B024-A6F0-4F08-8182-5BC76F6B1E03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5114253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5A6580-0F32-4CBE-968E-B5BFF323477E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91750860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576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r-T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r-T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Times New Roman" pitchFamily="18" charset="0"/>
              </a:defRPr>
            </a:lvl1pPr>
          </a:lstStyle>
          <a:p>
            <a:fld id="{8D60B4C1-B85C-49C1-93B5-FE3B698CE262}" type="slidenum">
              <a:rPr lang="en-US"/>
              <a:pPr/>
              <a:t>‹Nº›</a:t>
            </a:fld>
            <a:endParaRPr lang="tr-TR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1" name="Picture 23" descr="pe03254_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341438"/>
            <a:ext cx="3370263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2" name="WordArt 24"/>
          <p:cNvSpPr>
            <a:spLocks noChangeArrowheads="1" noChangeShapeType="1" noTextEdit="1"/>
          </p:cNvSpPr>
          <p:nvPr/>
        </p:nvSpPr>
        <p:spPr bwMode="auto">
          <a:xfrm>
            <a:off x="684213" y="5229225"/>
            <a:ext cx="3816350" cy="1150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2800" b="1" kern="10">
                <a:ln w="12700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6600"/>
                    </a:gs>
                    <a:gs pos="100000">
                      <a:srgbClr val="FF33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Victorian LET"/>
              </a:rPr>
              <a:t>DE LA VIDA</a:t>
            </a:r>
          </a:p>
        </p:txBody>
      </p:sp>
      <p:sp>
        <p:nvSpPr>
          <p:cNvPr id="2064" name="WordArt 16"/>
          <p:cNvSpPr>
            <a:spLocks noChangeArrowheads="1" noChangeShapeType="1" noTextEdit="1"/>
          </p:cNvSpPr>
          <p:nvPr/>
        </p:nvSpPr>
        <p:spPr bwMode="auto">
          <a:xfrm>
            <a:off x="539750" y="3068638"/>
            <a:ext cx="45720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s-ES" sz="6600" b="1" kern="10" dirty="0">
                <a:ln w="19050">
                  <a:solidFill>
                    <a:srgbClr val="FFFF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6600"/>
                    </a:gs>
                    <a:gs pos="100000">
                      <a:srgbClr val="FF33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Victorian LET"/>
              </a:rPr>
              <a:t>NARANJA</a:t>
            </a:r>
          </a:p>
        </p:txBody>
      </p:sp>
      <p:sp>
        <p:nvSpPr>
          <p:cNvPr id="2084" name="WordArt 36"/>
          <p:cNvSpPr>
            <a:spLocks noChangeArrowheads="1" noChangeShapeType="1" noTextEdit="1"/>
          </p:cNvSpPr>
          <p:nvPr/>
        </p:nvSpPr>
        <p:spPr bwMode="auto">
          <a:xfrm>
            <a:off x="611188" y="549275"/>
            <a:ext cx="5761037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EL COLOR</a:t>
            </a:r>
          </a:p>
        </p:txBody>
      </p:sp>
      <p:sp>
        <p:nvSpPr>
          <p:cNvPr id="2088" name="Text Box 40"/>
          <p:cNvSpPr txBox="1">
            <a:spLocks noChangeArrowheads="1"/>
          </p:cNvSpPr>
          <p:nvPr/>
        </p:nvSpPr>
        <p:spPr bwMode="auto">
          <a:xfrm>
            <a:off x="6856413" y="5438775"/>
            <a:ext cx="12890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3200" b="1">
                <a:solidFill>
                  <a:srgbClr val="FF0000"/>
                </a:solidFill>
              </a:rPr>
              <a:t>audio!</a:t>
            </a:r>
          </a:p>
        </p:txBody>
      </p:sp>
    </p:spTree>
  </p:cSld>
  <p:clrMapOvr>
    <a:masterClrMapping/>
  </p:clrMapOvr>
  <p:transition>
    <p:dissolve/>
    <p:sndAc>
      <p:stSnd loop="1">
        <p:snd r:embed="rId2" name="Alphaville_ForeverYou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2" grpId="0" animBg="1"/>
      <p:bldP spid="2064" grpId="0" animBg="1"/>
      <p:bldP spid="208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1027"/>
          <p:cNvSpPr>
            <a:spLocks noChangeArrowheads="1"/>
          </p:cNvSpPr>
          <p:nvPr/>
        </p:nvSpPr>
        <p:spPr bwMode="auto">
          <a:xfrm>
            <a:off x="1116013" y="2262188"/>
            <a:ext cx="69850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>
                <a:solidFill>
                  <a:schemeClr val="bg1"/>
                </a:solidFill>
              </a:rPr>
              <a:t>El amor es un alma que habita en dos cuerpos.</a:t>
            </a:r>
            <a:endParaRPr lang="en-US" sz="3200">
              <a:solidFill>
                <a:schemeClr val="bg1"/>
              </a:solidFill>
            </a:endParaRPr>
          </a:p>
          <a:p>
            <a:pPr algn="ctr"/>
            <a:r>
              <a:rPr lang="tr-TR" sz="3200">
                <a:solidFill>
                  <a:schemeClr val="bg1"/>
                </a:solidFill>
              </a:rPr>
              <a:t> Gracias por dejarme habitar en el tuyo.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838" y="-1827213"/>
            <a:ext cx="13106401" cy="10363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2051050" y="2408238"/>
            <a:ext cx="5761038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 i="1">
                <a:solidFill>
                  <a:schemeClr val="bg1"/>
                </a:solidFill>
              </a:rPr>
              <a:t>Un amigo es alguien que entiende nuestro pasado, cree en nuestro futuro y nos acepta tal como somos.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Rectangle 3"/>
          <p:cNvSpPr>
            <a:spLocks noChangeArrowheads="1"/>
          </p:cNvSpPr>
          <p:nvPr/>
        </p:nvSpPr>
        <p:spPr bwMode="auto">
          <a:xfrm>
            <a:off x="2339975" y="2652713"/>
            <a:ext cx="4752975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 i="1">
                <a:solidFill>
                  <a:schemeClr val="bg1"/>
                </a:solidFill>
              </a:rPr>
              <a:t>Los amigos son ángeles que te levantan cuando tus alas han olvidado volar.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1547813" y="2408238"/>
            <a:ext cx="54006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 i="1">
                <a:solidFill>
                  <a:schemeClr val="bg1"/>
                </a:solidFill>
              </a:rPr>
              <a:t>La amistad es un alma que habita en dos cuerpos y un corazón que habita en dos almas.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2627313" y="1968500"/>
            <a:ext cx="4465637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 i="1">
                <a:solidFill>
                  <a:schemeClr val="bg1"/>
                </a:solidFill>
              </a:rPr>
              <a:t>La amistad es un sentimiento tan grande, que nos </a:t>
            </a:r>
            <a:r>
              <a:rPr lang="en-US" sz="3200" i="1">
                <a:solidFill>
                  <a:schemeClr val="bg1"/>
                </a:solidFill>
              </a:rPr>
              <a:t>s</a:t>
            </a:r>
            <a:r>
              <a:rPr lang="tr-TR" sz="3200" i="1">
                <a:solidFill>
                  <a:schemeClr val="bg1"/>
                </a:solidFill>
              </a:rPr>
              <a:t>e puede medir con ninguna frase.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sunse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7" t="6139" r="5714" b="6244"/>
          <a:stretch/>
        </p:blipFill>
        <p:spPr bwMode="auto">
          <a:xfrm>
            <a:off x="-370703" y="-1149178"/>
            <a:ext cx="9514704" cy="8612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1908175" y="2409825"/>
            <a:ext cx="5903913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 i="1" dirty="0">
                <a:solidFill>
                  <a:schemeClr val="bg1"/>
                </a:solidFill>
              </a:rPr>
              <a:t>La amistad es una planta que debemos cultivar</a:t>
            </a:r>
            <a:br>
              <a:rPr lang="tr-TR" sz="3200" i="1" dirty="0">
                <a:solidFill>
                  <a:schemeClr val="bg1"/>
                </a:solidFill>
              </a:rPr>
            </a:br>
            <a:r>
              <a:rPr lang="tr-TR" sz="3200" i="1" dirty="0">
                <a:solidFill>
                  <a:schemeClr val="bg1"/>
                </a:solidFill>
              </a:rPr>
              <a:t>fertilizarla en cariño y con lágrimas regar</a:t>
            </a:r>
            <a:r>
              <a:rPr lang="tr-TR" sz="3200" dirty="0">
                <a:solidFill>
                  <a:schemeClr val="bg1"/>
                </a:solidFill>
              </a:rPr>
              <a:t> </a:t>
            </a:r>
            <a:r>
              <a:rPr lang="en-US" sz="3200" dirty="0">
                <a:solidFill>
                  <a:schemeClr val="bg1"/>
                </a:solidFill>
              </a:rPr>
              <a:t>.</a:t>
            </a:r>
            <a:endParaRPr lang="tr-TR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1527175" y="2165350"/>
            <a:ext cx="5565775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>
                <a:solidFill>
                  <a:schemeClr val="bg1"/>
                </a:solidFill>
              </a:rPr>
              <a:t>La amistad es una estrella que debemos alcanzar</a:t>
            </a:r>
            <a:br>
              <a:rPr lang="tr-TR" sz="3200">
                <a:solidFill>
                  <a:schemeClr val="bg1"/>
                </a:solidFill>
              </a:rPr>
            </a:br>
            <a:r>
              <a:rPr lang="tr-TR" sz="3200">
                <a:solidFill>
                  <a:schemeClr val="bg1"/>
                </a:solidFill>
              </a:rPr>
              <a:t>no en cohetes de locura sino en naves de lealtad</a:t>
            </a:r>
            <a:r>
              <a:rPr lang="en-US" sz="3200">
                <a:solidFill>
                  <a:schemeClr val="bg1"/>
                </a:solidFill>
              </a:rPr>
              <a:t>.</a:t>
            </a:r>
            <a:r>
              <a:rPr lang="tr-TR" sz="3200">
                <a:solidFill>
                  <a:schemeClr val="bg1"/>
                </a:solidFill>
              </a:rPr>
              <a:t/>
            </a:r>
            <a:br>
              <a:rPr lang="tr-TR" sz="3200">
                <a:solidFill>
                  <a:schemeClr val="bg1"/>
                </a:solidFill>
              </a:rPr>
            </a:br>
            <a:endParaRPr lang="tr-TR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1647825" y="2408238"/>
            <a:ext cx="587692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>
                <a:solidFill>
                  <a:schemeClr val="bg1"/>
                </a:solidFill>
              </a:rPr>
              <a:t>La amistad es una rosa que se puede marchitar</a:t>
            </a:r>
            <a:br>
              <a:rPr lang="tr-TR" sz="3200">
                <a:solidFill>
                  <a:schemeClr val="bg1"/>
                </a:solidFill>
              </a:rPr>
            </a:br>
            <a:r>
              <a:rPr lang="tr-TR" sz="3200">
                <a:solidFill>
                  <a:schemeClr val="bg1"/>
                </a:solidFill>
              </a:rPr>
              <a:t>por usar la indiferencia ó recibir y nunca dar </a:t>
            </a:r>
            <a:r>
              <a:rPr lang="en-US" sz="3200">
                <a:solidFill>
                  <a:schemeClr val="bg1"/>
                </a:solidFill>
              </a:rPr>
              <a:t>.</a:t>
            </a:r>
            <a:endParaRPr lang="tr-TR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1116013" y="3524250"/>
            <a:ext cx="66960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>
                <a:solidFill>
                  <a:schemeClr val="bg1"/>
                </a:solidFill>
              </a:rPr>
              <a:t>La amistad es gota de agua que se nos puede secar</a:t>
            </a:r>
            <a:br>
              <a:rPr lang="tr-TR" sz="3200">
                <a:solidFill>
                  <a:schemeClr val="bg1"/>
                </a:solidFill>
              </a:rPr>
            </a:br>
            <a:r>
              <a:rPr lang="tr-TR" sz="3200">
                <a:solidFill>
                  <a:schemeClr val="bg1"/>
                </a:solidFill>
              </a:rPr>
              <a:t>sino le damos cuidados pronto se nos va a acabar </a:t>
            </a:r>
            <a:r>
              <a:rPr lang="en-US" sz="3200">
                <a:solidFill>
                  <a:schemeClr val="bg1"/>
                </a:solidFill>
              </a:rPr>
              <a:t>.</a:t>
            </a:r>
            <a:endParaRPr lang="tr-TR" sz="32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1565275" y="2125663"/>
            <a:ext cx="610235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 b="1">
                <a:solidFill>
                  <a:schemeClr val="bg1"/>
                </a:solidFill>
              </a:rPr>
              <a:t>La amistad es joya rara muy difícil de encontrar</a:t>
            </a:r>
            <a:br>
              <a:rPr lang="tr-TR" sz="3200" b="1">
                <a:solidFill>
                  <a:schemeClr val="bg1"/>
                </a:solidFill>
              </a:rPr>
            </a:br>
            <a:r>
              <a:rPr lang="tr-TR" sz="3200" b="1">
                <a:solidFill>
                  <a:schemeClr val="bg1"/>
                </a:solidFill>
              </a:rPr>
              <a:t>de un valor insospechado y dura como el metal</a:t>
            </a:r>
            <a:r>
              <a:rPr lang="en-US" sz="3200" b="1">
                <a:solidFill>
                  <a:schemeClr val="bg1"/>
                </a:solidFill>
              </a:rPr>
              <a:t>.</a:t>
            </a:r>
            <a:r>
              <a:rPr lang="tr-TR" sz="3200" b="1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1" name="Rectangle 1027"/>
          <p:cNvSpPr>
            <a:spLocks noChangeArrowheads="1"/>
          </p:cNvSpPr>
          <p:nvPr/>
        </p:nvSpPr>
        <p:spPr bwMode="auto">
          <a:xfrm>
            <a:off x="1400175" y="2125663"/>
            <a:ext cx="59086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tr-TR" sz="3200" i="1">
                <a:solidFill>
                  <a:schemeClr val="bg1"/>
                </a:solidFill>
              </a:rPr>
              <a:t>La amistad es cosa extraña, es un canto de verdad</a:t>
            </a:r>
            <a:br>
              <a:rPr lang="tr-TR" sz="3200" i="1">
                <a:solidFill>
                  <a:schemeClr val="bg1"/>
                </a:solidFill>
              </a:rPr>
            </a:br>
            <a:r>
              <a:rPr lang="tr-TR" sz="3200" i="1">
                <a:solidFill>
                  <a:schemeClr val="bg1"/>
                </a:solidFill>
              </a:rPr>
              <a:t>tiene letra de franqueza y música celestial.</a:t>
            </a:r>
            <a:r>
              <a:rPr lang="tr-TR" sz="320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ChangeArrowheads="1"/>
          </p:cNvSpPr>
          <p:nvPr/>
        </p:nvSpPr>
        <p:spPr bwMode="auto">
          <a:xfrm>
            <a:off x="2425700" y="2408238"/>
            <a:ext cx="42957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tr-TR" sz="3200" i="1">
                <a:solidFill>
                  <a:schemeClr val="bg1"/>
                </a:solidFill>
              </a:rPr>
              <a:t>La amistad es una perla</a:t>
            </a:r>
            <a:br>
              <a:rPr lang="tr-TR" sz="3200" i="1">
                <a:solidFill>
                  <a:schemeClr val="bg1"/>
                </a:solidFill>
              </a:rPr>
            </a:br>
            <a:r>
              <a:rPr lang="tr-TR" sz="3200" i="1">
                <a:solidFill>
                  <a:schemeClr val="bg1"/>
                </a:solidFill>
              </a:rPr>
              <a:t>difícil de encontrar</a:t>
            </a:r>
            <a:br>
              <a:rPr lang="tr-TR" sz="3200" i="1">
                <a:solidFill>
                  <a:schemeClr val="bg1"/>
                </a:solidFill>
              </a:rPr>
            </a:br>
            <a:r>
              <a:rPr lang="tr-TR" sz="3200" i="1">
                <a:solidFill>
                  <a:schemeClr val="bg1"/>
                </a:solidFill>
              </a:rPr>
              <a:t>ya que tu y yo la tenemos</a:t>
            </a:r>
            <a:br>
              <a:rPr lang="tr-TR" sz="3200" i="1">
                <a:solidFill>
                  <a:schemeClr val="bg1"/>
                </a:solidFill>
              </a:rPr>
            </a:br>
            <a:r>
              <a:rPr lang="tr-TR" sz="3200" i="1">
                <a:solidFill>
                  <a:schemeClr val="bg1"/>
                </a:solidFill>
              </a:rPr>
              <a:t>la debemos conservar.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1403350" y="2609850"/>
            <a:ext cx="63373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La amistad</a:t>
            </a:r>
            <a:r>
              <a:rPr lang="tr-TR" sz="3200">
                <a:solidFill>
                  <a:schemeClr val="bg1"/>
                </a:solidFill>
              </a:rPr>
              <a:t> es compartir con el otro su felicidad y su tristeza.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1114425" y="2895600"/>
            <a:ext cx="72024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La amistad del amigo</a:t>
            </a:r>
            <a:r>
              <a:rPr lang="tr-TR" sz="3200">
                <a:solidFill>
                  <a:schemeClr val="bg1"/>
                </a:solidFill>
              </a:rPr>
              <a:t> es comprender cuando el otro se equivoca...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827088" y="2652713"/>
            <a:ext cx="76327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La amistad del</a:t>
            </a:r>
            <a:r>
              <a:rPr lang="tr-TR" sz="3200">
                <a:solidFill>
                  <a:schemeClr val="bg1"/>
                </a:solidFill>
              </a:rPr>
              <a:t> amigo es dialogar con quien camina en el error para encontrar juntos la verdad...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3" name="Picture 3" descr="ick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-171450"/>
            <a:ext cx="9982201" cy="92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5" name="Rectangle 5"/>
          <p:cNvSpPr>
            <a:spLocks noChangeArrowheads="1"/>
          </p:cNvSpPr>
          <p:nvPr/>
        </p:nvSpPr>
        <p:spPr bwMode="auto">
          <a:xfrm>
            <a:off x="1908175" y="2763838"/>
            <a:ext cx="59578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La amistad </a:t>
            </a:r>
            <a:r>
              <a:rPr lang="tr-TR" sz="3200">
                <a:solidFill>
                  <a:schemeClr val="bg1"/>
                </a:solidFill>
              </a:rPr>
              <a:t>es admirar lo que hemos visto de lindo en cada ser...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896938" y="2895600"/>
            <a:ext cx="72040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La amistad de un </a:t>
            </a:r>
            <a:r>
              <a:rPr lang="tr-TR" sz="3200">
                <a:solidFill>
                  <a:schemeClr val="bg1"/>
                </a:solidFill>
              </a:rPr>
              <a:t>amigo es amar y permanecer al lado del que nada espera...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1187450" y="1862138"/>
            <a:ext cx="6551613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La amistad e</a:t>
            </a:r>
            <a:r>
              <a:rPr lang="tr-TR" sz="3200">
                <a:solidFill>
                  <a:schemeClr val="bg1"/>
                </a:solidFill>
              </a:rPr>
              <a:t>s una mano extendida, una sonrisa que te anima, una mirada que te comprende, una lágrima que se une a tu dolor y una palabra que dice: AQUI ESTOY.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7" name="Rectangle 3"/>
          <p:cNvSpPr>
            <a:spLocks noChangeArrowheads="1"/>
          </p:cNvSpPr>
          <p:nvPr/>
        </p:nvSpPr>
        <p:spPr bwMode="auto">
          <a:xfrm>
            <a:off x="1476375" y="2165350"/>
            <a:ext cx="6191250" cy="252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3200">
                <a:solidFill>
                  <a:schemeClr val="bg1"/>
                </a:solidFill>
              </a:rPr>
              <a:t>La amistad de u</a:t>
            </a:r>
            <a:r>
              <a:rPr lang="tr-TR" sz="3200">
                <a:solidFill>
                  <a:schemeClr val="bg1"/>
                </a:solidFill>
              </a:rPr>
              <a:t>n amigo nos da felicidad cuando la tristeza se sienta a nuestro lado, pero también nos ayuda cuando la felicidad nos deja ciegos frente a la realidad.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1403350" y="2565400"/>
            <a:ext cx="58324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tr-TR" sz="3200" i="1">
                <a:solidFill>
                  <a:schemeClr val="bg1"/>
                </a:solidFill>
              </a:rPr>
              <a:t>Si realmente sabes lo que es la amistad, habrás perdido el corazón… Porque se lo habrás entregado a los demás.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kop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10153650" cy="801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994" name="Rectangle 2"/>
          <p:cNvSpPr>
            <a:spLocks noChangeArrowheads="1"/>
          </p:cNvSpPr>
          <p:nvPr/>
        </p:nvSpPr>
        <p:spPr bwMode="auto">
          <a:xfrm>
            <a:off x="2720975" y="2408238"/>
            <a:ext cx="4884738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tr-TR" sz="3200" i="1">
                <a:solidFill>
                  <a:schemeClr val="bg1"/>
                </a:solidFill>
              </a:rPr>
              <a:t>Con la mano te digo adios</a:t>
            </a:r>
            <a:br>
              <a:rPr lang="tr-TR" sz="3200" i="1">
                <a:solidFill>
                  <a:schemeClr val="bg1"/>
                </a:solidFill>
              </a:rPr>
            </a:br>
            <a:r>
              <a:rPr lang="tr-TR" sz="3200" i="1">
                <a:solidFill>
                  <a:schemeClr val="bg1"/>
                </a:solidFill>
              </a:rPr>
              <a:t>con los ojos hasta luego</a:t>
            </a:r>
            <a:br>
              <a:rPr lang="tr-TR" sz="3200" i="1">
                <a:solidFill>
                  <a:schemeClr val="bg1"/>
                </a:solidFill>
              </a:rPr>
            </a:br>
            <a:r>
              <a:rPr lang="tr-TR" sz="3200" i="1">
                <a:solidFill>
                  <a:schemeClr val="bg1"/>
                </a:solidFill>
              </a:rPr>
              <a:t>con la boca hasta pronto</a:t>
            </a:r>
            <a:br>
              <a:rPr lang="tr-TR" sz="3200" i="1">
                <a:solidFill>
                  <a:schemeClr val="bg1"/>
                </a:solidFill>
              </a:rPr>
            </a:br>
            <a:r>
              <a:rPr lang="tr-TR" sz="3200" i="1">
                <a:solidFill>
                  <a:schemeClr val="bg1"/>
                </a:solidFill>
              </a:rPr>
              <a:t>y con el corazón te quiero…</a:t>
            </a:r>
            <a:r>
              <a:rPr lang="tr-TR" sz="3200">
                <a:solidFill>
                  <a:srgbClr val="0033CC"/>
                </a:solidFill>
              </a:rPr>
              <a:t> </a:t>
            </a:r>
          </a:p>
        </p:txBody>
      </p:sp>
      <p:sp>
        <p:nvSpPr>
          <p:cNvPr id="84996" name="WordArt 4"/>
          <p:cNvSpPr>
            <a:spLocks noChangeArrowheads="1" noChangeShapeType="1" noTextEdit="1"/>
          </p:cNvSpPr>
          <p:nvPr/>
        </p:nvSpPr>
        <p:spPr bwMode="auto">
          <a:xfrm>
            <a:off x="7956550" y="6343650"/>
            <a:ext cx="1390650" cy="514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9525" cap="rnd">
                  <a:solidFill>
                    <a:srgbClr val="FF9900"/>
                  </a:solidFill>
                  <a:prstDash val="sysDot"/>
                  <a:round/>
                  <a:headEnd/>
                  <a:tailEnd/>
                </a:ln>
                <a:solidFill>
                  <a:srgbClr val="FF9900">
                    <a:alpha val="56000"/>
                  </a:srgbClr>
                </a:solidFill>
                <a:effectLst>
                  <a:outerShdw dist="563972" dir="14049741" sx="125000" sy="125000" algn="tl" rotWithShape="0">
                    <a:srgbClr val="C7DFD3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Mayela...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3117">
  <a:themeElements>
    <a:clrScheme name="Varsayılan Tasarım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Varsayılan Tasarım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rsayılan Tasarım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rsayılan Tasarım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rsayılan Tasarım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pp3117</Template>
  <TotalTime>126</TotalTime>
  <Words>350</Words>
  <Application>Microsoft Office PowerPoint</Application>
  <PresentationFormat>Presentación en pantalla (4:3)</PresentationFormat>
  <Paragraphs>29</Paragraphs>
  <Slides>23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6" baseType="lpstr">
      <vt:lpstr>Times New Roman</vt:lpstr>
      <vt:lpstr>pp3117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2019-06-26T11:00:55Z</dcterms:created>
  <dcterms:modified xsi:type="dcterms:W3CDTF">2019-06-26T13:07:27Z</dcterms:modified>
</cp:coreProperties>
</file>