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sldIdLst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1" r:id="rId15"/>
    <p:sldId id="269" r:id="rId16"/>
    <p:sldId id="272" r:id="rId17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rLBciwbnwsxgLAfH2Bm6Bg" hashData="KBmYarVEYYQs8VG+C8VYwM9S3Q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66"/>
    <a:srgbClr val="FF0000"/>
    <a:srgbClr val="0033CC"/>
    <a:srgbClr val="3399FF"/>
    <a:srgbClr val="FFFF99"/>
    <a:srgbClr val="FF9966"/>
    <a:srgbClr val="FFCC00"/>
    <a:srgbClr val="008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271170-D512-4927-90DF-B969DD58350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8EF0A0-233A-4DBE-ADEB-2AB4E504427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A51BCA-805B-499F-ADE7-3B6AB5F40FB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C75DCB-5EE3-4576-8E73-B0DA8377A96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50A1AD-3614-47B3-90A5-4455E2722B5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EACAE2-9EDB-4E00-A3CE-6BBFB1699AC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37F2E9-45D2-4DF9-8604-F12BEB7CBDE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AA26B5-053C-4E8B-9247-2C383B09960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7369A1-4838-4CC2-8194-6D2142CB9DB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2F87A8-06ED-40BB-ADDF-EAE32517A97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BF8D3C-9915-4B56-97A1-03899973B43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958D222B-EA7D-4C8D-8BA8-055CCFE8B7D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91187D-D828-4217-8927-EFE46D2B1CC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4A412E8-298A-4A12-B761-002F82435E54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8865070-1392-409A-96F5-3B3659B9512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3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23850" y="476250"/>
            <a:ext cx="4032250" cy="1873250"/>
          </a:xfrm>
        </p:spPr>
        <p:txBody>
          <a:bodyPr/>
          <a:lstStyle/>
          <a:p>
            <a:r>
              <a:rPr lang="es-ES_tradnl"/>
              <a:t>El Color de los Zapatos</a:t>
            </a:r>
            <a:endParaRPr lang="es-ES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95288" y="2781300"/>
            <a:ext cx="3529012" cy="3671888"/>
          </a:xfrm>
        </p:spPr>
        <p:txBody>
          <a:bodyPr/>
          <a:lstStyle/>
          <a:p>
            <a:r>
              <a:rPr lang="es-ES_tradnl"/>
              <a:t>O lo que se debe hacer para ganar la carrera de los 100 metros lisos.</a:t>
            </a:r>
            <a:endParaRPr lang="es-ES"/>
          </a:p>
        </p:txBody>
      </p:sp>
      <p:pic>
        <p:nvPicPr>
          <p:cNvPr id="2053" name="Picture 5" descr="PIC LogoBeijing200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836613"/>
            <a:ext cx="4098925" cy="5472112"/>
          </a:xfrm>
          <a:prstGeom prst="rect">
            <a:avLst/>
          </a:prstGeom>
          <a:noFill/>
        </p:spPr>
      </p:pic>
    </p:spTree>
  </p:cSld>
  <p:clrMapOvr>
    <a:masterClrMapping/>
  </p:clrMapOvr>
  <p:transition>
    <p:sndAc>
      <p:stSnd loop="1">
        <p:snd r:embed="rId2" name="BolerodeRave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400"/>
                            </p:stCondLst>
                            <p:childTnLst>
                              <p:par>
                                <p:cTn id="11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2051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Text Box 3"/>
          <p:cNvSpPr txBox="1">
            <a:spLocks noChangeArrowheads="1"/>
          </p:cNvSpPr>
          <p:nvPr/>
        </p:nvSpPr>
        <p:spPr bwMode="auto">
          <a:xfrm>
            <a:off x="5292725" y="146050"/>
            <a:ext cx="3851275" cy="667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3200"/>
              <a:t>El 16 de Agosto de 2008 el corredor Jamaiquino Usain Bolt impuso un nuevo record en los 100 metros lisos, la “Reina de las Competencias”, en las Olimpiadas de Beijing… o como decíamos antes, “Pekín”.</a:t>
            </a:r>
          </a:p>
          <a:p>
            <a:pPr>
              <a:spcBef>
                <a:spcPct val="50000"/>
              </a:spcBef>
            </a:pPr>
            <a:endParaRPr lang="es-ES" sz="3200"/>
          </a:p>
        </p:txBody>
      </p:sp>
      <p:pic>
        <p:nvPicPr>
          <p:cNvPr id="4100" name="Picture 4" descr="Usain Bolt 100 m"/>
          <p:cNvPicPr>
            <a:picLocks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323850" y="549275"/>
            <a:ext cx="4752975" cy="3284538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2924175"/>
            <a:ext cx="5554663" cy="3933825"/>
          </a:xfrm>
          <a:noFill/>
        </p:spPr>
        <p:txBody>
          <a:bodyPr/>
          <a:lstStyle/>
          <a:p>
            <a:pPr>
              <a:buFontTx/>
              <a:buNone/>
            </a:pPr>
            <a:r>
              <a:rPr lang="es-ES_tradnl" sz="2800">
                <a:solidFill>
                  <a:schemeClr val="bg1"/>
                </a:solidFill>
              </a:rPr>
              <a:t>Un record que muchos han buscado a lo largo de los años. Este hombre superó su marca personal anterior, deteniendo el cronómetro en los 9 segundos 69 centésimas. </a:t>
            </a:r>
          </a:p>
          <a:p>
            <a:endParaRPr lang="es-ES_tradnl" sz="2800">
              <a:solidFill>
                <a:schemeClr val="bg1"/>
              </a:solidFill>
            </a:endParaRPr>
          </a:p>
          <a:p>
            <a:pPr algn="ctr">
              <a:buFontTx/>
              <a:buNone/>
            </a:pPr>
            <a:r>
              <a:rPr lang="es-ES_tradnl" sz="2800">
                <a:solidFill>
                  <a:schemeClr val="bg1"/>
                </a:solidFill>
              </a:rPr>
              <a:t>¿Cómo lo hizo?</a:t>
            </a:r>
            <a:endParaRPr lang="es-ES" sz="280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150"/>
                            </p:stCondLst>
                            <p:childTnLst>
                              <p:par>
                                <p:cTn id="11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0"/>
            <a:ext cx="4716463" cy="6126163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s-ES_tradnl"/>
              <a:t>No tengo ni la menor idea de las horas de entrenamiento que esto supuso, ni de las renuncias que hizo;</a:t>
            </a:r>
          </a:p>
          <a:p>
            <a:pPr>
              <a:lnSpc>
                <a:spcPct val="90000"/>
              </a:lnSpc>
            </a:pPr>
            <a:r>
              <a:rPr lang="es-ES_tradnl"/>
              <a:t>Mucho menos sé de que clase de comida se alimenta… No he investigado mucho sobre su vida.</a:t>
            </a:r>
          </a:p>
          <a:p>
            <a:pPr>
              <a:lnSpc>
                <a:spcPct val="90000"/>
              </a:lnSpc>
            </a:pPr>
            <a:r>
              <a:rPr lang="es-ES_tradnl"/>
              <a:t>Sólo sé tres cosas que noté el mismo día de la carrera y que sin duda le hicieron ganar…</a:t>
            </a:r>
            <a:endParaRPr lang="es-ES"/>
          </a:p>
        </p:txBody>
      </p:sp>
      <p:pic>
        <p:nvPicPr>
          <p:cNvPr id="6149" name="Picture 5" descr="Usain+Bolt+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59338" y="0"/>
            <a:ext cx="4221162" cy="4724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600"/>
                            </p:stCondLst>
                            <p:childTnLst>
                              <p:par>
                                <p:cTn id="11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700"/>
                            </p:stCondLst>
                            <p:childTnLst>
                              <p:par>
                                <p:cTn id="17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404813"/>
            <a:ext cx="2962275" cy="3887787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s-ES_tradnl" sz="2400" b="1"/>
              <a:t>LO PRIMERO que me llamó la atención y que todos comentaron fue la alegría con la que iba corriendo.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s-ES_tradnl" sz="2400" b="1"/>
              <a:t>Aún antes de llegar a la meta ya iba celebrando, al punto que muchos pensamos que si no se hubiera “distraído” tal vez hubiera corrido más rápido.</a:t>
            </a:r>
          </a:p>
          <a:p>
            <a:pPr>
              <a:lnSpc>
                <a:spcPct val="80000"/>
              </a:lnSpc>
            </a:pPr>
            <a:endParaRPr lang="es-ES" sz="2000"/>
          </a:p>
        </p:txBody>
      </p:sp>
      <p:pic>
        <p:nvPicPr>
          <p:cNvPr id="7173" name="Picture 5" descr="Usain Bolt 100 m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29000" y="0"/>
            <a:ext cx="5715000" cy="4314825"/>
          </a:xfrm>
          <a:prstGeom prst="rect">
            <a:avLst/>
          </a:prstGeom>
          <a:noFill/>
        </p:spPr>
      </p:pic>
      <p:sp>
        <p:nvSpPr>
          <p:cNvPr id="7175" name="Text Box 7"/>
          <p:cNvSpPr txBox="1">
            <a:spLocks noChangeArrowheads="1"/>
          </p:cNvSpPr>
          <p:nvPr/>
        </p:nvSpPr>
        <p:spPr bwMode="auto">
          <a:xfrm>
            <a:off x="3348038" y="5084763"/>
            <a:ext cx="5795962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3600"/>
              <a:t>“¡El decidió correr alegremente su carrera!”</a:t>
            </a:r>
            <a:endParaRPr lang="es-ES" sz="36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500"/>
                            </p:stCondLst>
                            <p:childTnLst>
                              <p:par>
                                <p:cTn id="11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950"/>
                            </p:stCondLst>
                            <p:childTnLst>
                              <p:par>
                                <p:cTn id="17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uild="p"/>
      <p:bldP spid="717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3141663"/>
            <a:ext cx="6516688" cy="3716337"/>
          </a:xfrm>
          <a:noFill/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s-ES_tradnl" sz="2800">
                <a:solidFill>
                  <a:schemeClr val="bg1"/>
                </a:solidFill>
              </a:rPr>
              <a:t>EL SEGUNDO “detalle” que me llamó la atención al observar las fotografías de la justa fue que ¡corrió con las correas de su zapato desatadas!</a:t>
            </a:r>
          </a:p>
          <a:p>
            <a:pPr>
              <a:lnSpc>
                <a:spcPct val="80000"/>
              </a:lnSpc>
            </a:pPr>
            <a:r>
              <a:rPr lang="es-ES_tradnl" sz="2800">
                <a:solidFill>
                  <a:schemeClr val="bg1"/>
                </a:solidFill>
              </a:rPr>
              <a:t>A mí me enseñaron que así, con las agujetas sin amarrar no se debía ni caminar…</a:t>
            </a:r>
          </a:p>
          <a:p>
            <a:pPr algn="ctr">
              <a:lnSpc>
                <a:spcPct val="80000"/>
              </a:lnSpc>
              <a:buFontTx/>
              <a:buNone/>
            </a:pPr>
            <a:r>
              <a:rPr lang="es-ES_tradnl" sz="2800">
                <a:solidFill>
                  <a:schemeClr val="bg1"/>
                </a:solidFill>
              </a:rPr>
              <a:t>¡Usain Bolt rompió el record de los 100 metros así!</a:t>
            </a:r>
            <a:endParaRPr lang="es-ES" sz="2800">
              <a:solidFill>
                <a:schemeClr val="bg1"/>
              </a:solidFill>
            </a:endParaRPr>
          </a:p>
        </p:txBody>
      </p:sp>
      <p:sp>
        <p:nvSpPr>
          <p:cNvPr id="8197" name="Line 5"/>
          <p:cNvSpPr>
            <a:spLocks noChangeShapeType="1"/>
          </p:cNvSpPr>
          <p:nvPr/>
        </p:nvSpPr>
        <p:spPr bwMode="auto">
          <a:xfrm flipH="1">
            <a:off x="7308850" y="3284538"/>
            <a:ext cx="1223963" cy="165735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stealth" w="lg" len="lg"/>
          </a:ln>
          <a:effectLst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300"/>
                            </p:stCondLst>
                            <p:childTnLst>
                              <p:par>
                                <p:cTn id="11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950"/>
                            </p:stCondLst>
                            <p:childTnLst>
                              <p:par>
                                <p:cTn id="17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0" y="4149725"/>
            <a:ext cx="8229600" cy="2320925"/>
          </a:xfrm>
          <a:noFill/>
        </p:spPr>
        <p:txBody>
          <a:bodyPr/>
          <a:lstStyle/>
          <a:p>
            <a:r>
              <a:rPr lang="es-ES_tradnl">
                <a:solidFill>
                  <a:srgbClr val="FF0000"/>
                </a:solidFill>
              </a:rPr>
              <a:t>Y un TERCER FACTOR importante…</a:t>
            </a:r>
          </a:p>
          <a:p>
            <a:pPr algn="ctr">
              <a:buFontTx/>
              <a:buNone/>
            </a:pPr>
            <a:r>
              <a:rPr lang="es-ES_tradnl" sz="4000">
                <a:solidFill>
                  <a:srgbClr val="FF0000"/>
                </a:solidFill>
              </a:rPr>
              <a:t>¡ESTABA USANDO ZAPATOS COLOR ORO!</a:t>
            </a:r>
          </a:p>
          <a:p>
            <a:endParaRPr lang="es-ES" sz="400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750"/>
                            </p:stCondLst>
                            <p:childTnLst>
                              <p:par>
                                <p:cTn id="11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852738"/>
            <a:ext cx="8229600" cy="2952750"/>
          </a:xfrm>
          <a:noFill/>
        </p:spPr>
        <p:txBody>
          <a:bodyPr/>
          <a:lstStyle/>
          <a:p>
            <a:pPr>
              <a:lnSpc>
                <a:spcPct val="90000"/>
              </a:lnSpc>
            </a:pPr>
            <a:r>
              <a:rPr lang="es-ES_tradnl" sz="2800">
                <a:solidFill>
                  <a:schemeClr val="bg1"/>
                </a:solidFill>
              </a:rPr>
              <a:t>Aún antes de iniciar la competencia, el ya se veía “de oro”.</a:t>
            </a:r>
          </a:p>
          <a:p>
            <a:pPr>
              <a:lnSpc>
                <a:spcPct val="90000"/>
              </a:lnSpc>
            </a:pPr>
            <a:r>
              <a:rPr lang="es-ES_tradnl" sz="2800">
                <a:solidFill>
                  <a:schemeClr val="bg1"/>
                </a:solidFill>
              </a:rPr>
              <a:t>Sus pies, que lo llevaron a recorrer con rapidez esas 42 zancadas ya estaban vestidos del color de la medalla.</a:t>
            </a:r>
          </a:p>
          <a:p>
            <a:pPr algn="ctr">
              <a:lnSpc>
                <a:spcPct val="90000"/>
              </a:lnSpc>
              <a:buFontTx/>
              <a:buNone/>
            </a:pPr>
            <a:r>
              <a:rPr lang="es-ES_tradnl" sz="2800">
                <a:solidFill>
                  <a:schemeClr val="bg1"/>
                </a:solidFill>
              </a:rPr>
              <a:t>Para decirlo en otras palabras, ¡ya había ganado la carrera, aún antes de iniciarla!</a:t>
            </a:r>
            <a:endParaRPr lang="es-ES" sz="280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900"/>
                            </p:stCondLst>
                            <p:childTnLst>
                              <p:par>
                                <p:cTn id="11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900"/>
                            </p:stCondLst>
                            <p:childTnLst>
                              <p:par>
                                <p:cTn id="17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0"/>
            <a:ext cx="8229600" cy="2133600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es-ES_tradnl" sz="2800"/>
              <a:t>Se va a hablar mucho tiempo de este record y se va a analizar desde muchos puntos de vista.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s-ES_tradnl" sz="2800"/>
              <a:t>Yo viví ese momento (en la tele… ni modo) y siento que este hombre me inspira también a mí a continuar en la carrera de la vida así:</a:t>
            </a:r>
          </a:p>
          <a:p>
            <a:pPr>
              <a:lnSpc>
                <a:spcPct val="90000"/>
              </a:lnSpc>
            </a:pPr>
            <a:endParaRPr lang="es-ES" sz="28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100"/>
                            </p:stCondLst>
                            <p:childTnLst>
                              <p:par>
                                <p:cTn id="11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4089400"/>
            <a:ext cx="8229600" cy="2768600"/>
          </a:xfrm>
        </p:spPr>
        <p:txBody>
          <a:bodyPr/>
          <a:lstStyle/>
          <a:p>
            <a:pPr>
              <a:buFontTx/>
              <a:buNone/>
            </a:pPr>
            <a:r>
              <a:rPr lang="es-ES_tradnl" sz="2800">
                <a:solidFill>
                  <a:srgbClr val="FFCC00"/>
                </a:solidFill>
              </a:rPr>
              <a:t>1.- Vive tu vida, recorre tu carrera con alegría, y permítete celebrar aún antes de llegar a la meta… ¡Y sigue corriendo! La felicidad no se experimenta solamente al llegar al destino. </a:t>
            </a:r>
          </a:p>
          <a:p>
            <a:pPr algn="ctr">
              <a:buFontTx/>
              <a:buNone/>
            </a:pPr>
            <a:r>
              <a:rPr lang="es-ES_tradnl" sz="2800">
                <a:solidFill>
                  <a:srgbClr val="FFCC00"/>
                </a:solidFill>
              </a:rPr>
              <a:t>El viaje es parte de la diversión.</a:t>
            </a:r>
            <a:endParaRPr lang="es-ES" sz="2800">
              <a:solidFill>
                <a:srgbClr val="FFCC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100"/>
                            </p:stCondLst>
                            <p:childTnLst>
                              <p:par>
                                <p:cTn id="11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4787900" y="0"/>
            <a:ext cx="4356100" cy="3140075"/>
          </a:xfrm>
          <a:prstGeom prst="rect">
            <a:avLst/>
          </a:prstGeom>
          <a:solidFill>
            <a:srgbClr val="FFFF99">
              <a:alpha val="59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MX" sz="4000" b="1">
                <a:solidFill>
                  <a:srgbClr val="008000"/>
                </a:solidFill>
              </a:rPr>
              <a:t>2.- No te preocupes de romper algunas reglas que no son esenciales</a:t>
            </a:r>
            <a:endParaRPr lang="es-ES" sz="4000" b="1">
              <a:solidFill>
                <a:srgbClr val="008000"/>
              </a:solidFill>
            </a:endParaRPr>
          </a:p>
        </p:txBody>
      </p:sp>
      <p:sp>
        <p:nvSpPr>
          <p:cNvPr id="13318" name="Text Box 6"/>
          <p:cNvSpPr txBox="1">
            <a:spLocks noChangeArrowheads="1"/>
          </p:cNvSpPr>
          <p:nvPr/>
        </p:nvSpPr>
        <p:spPr bwMode="auto">
          <a:xfrm>
            <a:off x="0" y="3357563"/>
            <a:ext cx="9144000" cy="2041525"/>
          </a:xfrm>
          <a:prstGeom prst="rect">
            <a:avLst/>
          </a:prstGeom>
          <a:solidFill>
            <a:srgbClr val="FFFF99">
              <a:alpha val="56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_tradnl" sz="3200" b="1">
                <a:solidFill>
                  <a:srgbClr val="008000"/>
                </a:solidFill>
              </a:rPr>
              <a:t>Si Bolt logr</a:t>
            </a:r>
            <a:r>
              <a:rPr lang="es-MX" sz="3200" b="1">
                <a:solidFill>
                  <a:srgbClr val="008000"/>
                </a:solidFill>
              </a:rPr>
              <a:t>ó el record con las zapatillas desatadas… tú y yo podemos hacer nuestra carrera aunque no todo esté perfectamente en orden… ¡simplemente corre hacia la meta!</a:t>
            </a:r>
            <a:endParaRPr lang="es-ES" sz="3200" b="1">
              <a:solidFill>
                <a:srgbClr val="008000"/>
              </a:solidFill>
            </a:endParaRPr>
          </a:p>
        </p:txBody>
      </p:sp>
      <p:sp>
        <p:nvSpPr>
          <p:cNvPr id="13320" name="Text Box 8"/>
          <p:cNvSpPr txBox="1">
            <a:spLocks noChangeArrowheads="1"/>
          </p:cNvSpPr>
          <p:nvPr/>
        </p:nvSpPr>
        <p:spPr bwMode="auto">
          <a:xfrm>
            <a:off x="0" y="5805488"/>
            <a:ext cx="9144000" cy="366712"/>
          </a:xfrm>
          <a:prstGeom prst="rect">
            <a:avLst/>
          </a:prstGeom>
          <a:solidFill>
            <a:srgbClr val="FFFF99">
              <a:alpha val="56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200"/>
                            </p:stCondLst>
                            <p:childTnLst>
                              <p:par>
                                <p:cTn id="11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 animBg="1"/>
      <p:bldP spid="1331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2" name="Text Box 6"/>
          <p:cNvSpPr txBox="1">
            <a:spLocks noChangeArrowheads="1"/>
          </p:cNvSpPr>
          <p:nvPr/>
        </p:nvSpPr>
        <p:spPr bwMode="auto">
          <a:xfrm>
            <a:off x="0" y="0"/>
            <a:ext cx="4284663" cy="301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MX" sz="3200" b="1"/>
              <a:t>3.- Tal vez lo mas importante. Que tu sueño sea del color de la realidad que estás visualizando en tu futuro.</a:t>
            </a:r>
            <a:endParaRPr lang="es-ES" sz="3200" b="1"/>
          </a:p>
        </p:txBody>
      </p:sp>
      <p:sp>
        <p:nvSpPr>
          <p:cNvPr id="14343" name="Text Box 7"/>
          <p:cNvSpPr txBox="1">
            <a:spLocks noChangeArrowheads="1"/>
          </p:cNvSpPr>
          <p:nvPr/>
        </p:nvSpPr>
        <p:spPr bwMode="auto">
          <a:xfrm>
            <a:off x="0" y="4221163"/>
            <a:ext cx="9144000" cy="2868612"/>
          </a:xfrm>
          <a:prstGeom prst="rect">
            <a:avLst/>
          </a:prstGeom>
          <a:solidFill>
            <a:srgbClr val="FFCC00">
              <a:alpha val="55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MX" sz="2800"/>
              <a:t>Que tu futuro sea ya parte de tu presente.</a:t>
            </a:r>
          </a:p>
          <a:p>
            <a:pPr algn="ctr"/>
            <a:r>
              <a:rPr lang="es-MX" sz="2800"/>
              <a:t>¡Ya llegaste cuando te ves en la meta!</a:t>
            </a:r>
          </a:p>
          <a:p>
            <a:pPr algn="ctr"/>
            <a:r>
              <a:rPr lang="es-MX" sz="2800"/>
              <a:t>En otras palabras, </a:t>
            </a:r>
          </a:p>
          <a:p>
            <a:pPr algn="ctr"/>
            <a:r>
              <a:rPr lang="es-MX" sz="2800"/>
              <a:t>¡PONTE LOS ZAPATOS DEL COLOR DE TU SUEÑO!</a:t>
            </a:r>
          </a:p>
          <a:p>
            <a:pPr algn="ctr"/>
            <a:r>
              <a:rPr lang="es-MX" sz="2800"/>
              <a:t>O como dijo él mismo:</a:t>
            </a:r>
          </a:p>
          <a:p>
            <a:pPr>
              <a:spcBef>
                <a:spcPct val="50000"/>
              </a:spcBef>
            </a:pPr>
            <a:endParaRPr lang="es-ES" sz="2800">
              <a:solidFill>
                <a:srgbClr val="FFCC00"/>
              </a:solidFill>
            </a:endParaRPr>
          </a:p>
        </p:txBody>
      </p:sp>
      <p:pic>
        <p:nvPicPr>
          <p:cNvPr id="14345" name="Picture 9" descr="Usain+Bolt+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64163" y="333375"/>
            <a:ext cx="3255962" cy="38893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900"/>
                            </p:stCondLst>
                            <p:childTnLst>
                              <p:par>
                                <p:cTn id="11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2" grpId="0"/>
      <p:bldP spid="1434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ctr">
              <a:buFontTx/>
              <a:buNone/>
            </a:pPr>
            <a:r>
              <a:rPr lang="es-ES" sz="7200"/>
              <a:t>“Los 100 los llevo pegados al corazón”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0"/>
            <a:ext cx="5003800" cy="6858000"/>
          </a:xfrm>
        </p:spPr>
        <p:txBody>
          <a:bodyPr/>
          <a:lstStyle/>
          <a:p>
            <a:pPr algn="ctr">
              <a:buFontTx/>
              <a:buNone/>
            </a:pPr>
            <a:r>
              <a:rPr lang="es-MX"/>
              <a:t>¿De qué color  son tus zapatos?</a:t>
            </a:r>
          </a:p>
          <a:p>
            <a:endParaRPr lang="es-MX"/>
          </a:p>
          <a:p>
            <a:endParaRPr lang="es-MX"/>
          </a:p>
          <a:p>
            <a:pPr>
              <a:buFontTx/>
              <a:buNone/>
            </a:pPr>
            <a:r>
              <a:rPr lang="es-MX"/>
              <a:t>Perdón… </a:t>
            </a:r>
          </a:p>
          <a:p>
            <a:pPr>
              <a:buFontTx/>
              <a:buNone/>
            </a:pPr>
            <a:endParaRPr lang="es-MX"/>
          </a:p>
          <a:p>
            <a:pPr>
              <a:buFontTx/>
              <a:buNone/>
            </a:pPr>
            <a:endParaRPr lang="es-MX"/>
          </a:p>
          <a:p>
            <a:pPr algn="ctr">
              <a:buFontTx/>
              <a:buNone/>
            </a:pPr>
            <a:r>
              <a:rPr lang="es-MX" sz="5400"/>
              <a:t>¿De qué color es tu sueño?</a:t>
            </a:r>
            <a:endParaRPr lang="es-ES" sz="5400"/>
          </a:p>
        </p:txBody>
      </p:sp>
      <p:pic>
        <p:nvPicPr>
          <p:cNvPr id="15364" name="Picture 4" descr="Antorcha  y la lun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57775" y="0"/>
            <a:ext cx="4086225" cy="5715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700"/>
                            </p:stCondLst>
                            <p:childTnLst>
                              <p:par>
                                <p:cTn id="11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3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53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3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187</TotalTime>
  <Words>642</Words>
  <Application>Microsoft Office PowerPoint</Application>
  <PresentationFormat>Presentación en pantalla (4:3)</PresentationFormat>
  <Paragraphs>68</Paragraphs>
  <Slides>15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18" baseType="lpstr">
      <vt:lpstr>Arial</vt:lpstr>
      <vt:lpstr>Diseño predeterminado</vt:lpstr>
      <vt:lpstr>1_Diseño predeterminado</vt:lpstr>
      <vt:lpstr>El Color de los Zapatos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</vt:vector>
  </TitlesOfParts>
  <Company>Mc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 color de los zapatos</dc:title>
  <dc:creator>Gandi</dc:creator>
  <cp:lastModifiedBy>JOSE LUIS</cp:lastModifiedBy>
  <cp:revision>12</cp:revision>
  <dcterms:created xsi:type="dcterms:W3CDTF">2008-08-18T16:45:18Z</dcterms:created>
  <dcterms:modified xsi:type="dcterms:W3CDTF">2013-10-30T20:34:19Z</dcterms:modified>
</cp:coreProperties>
</file>