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TGdwupHfzbFFTldcTT8YQ" hashData="sPCev/4EoBJvY2L9C/2/jtYza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9DE4AA-A3CF-462F-BF7F-D2FC215F04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7E2A8-3A24-4AD7-B1EE-EDD3698042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1999C-0081-4BDE-A255-A7E7840EFB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D0B97-EA94-4A4B-A2D7-8F13A1A8B5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AC8D3-D55C-4293-87AE-7AB6E3C588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37D1C-FE17-42C5-96F6-7BD84999C6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38505-923D-444C-87D3-26D2A963CF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BD934-3FD3-4425-B718-5E67BCB532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95F29-FBEB-46F1-B86C-803C7C38A2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D0351-177B-4A4E-99AC-FCA1563538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E238C-6E58-4AD6-B495-EA81630CDA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0ECB74-670F-4EF2-BD7D-67D3DC0BF55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aurra gaixor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1150" y="0"/>
            <a:ext cx="3752850" cy="6858000"/>
          </a:xfrm>
          <a:prstGeom prst="rect">
            <a:avLst/>
          </a:prstGeom>
          <a:noFill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0" y="1295400"/>
            <a:ext cx="54102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400" b="1" dirty="0">
                <a:solidFill>
                  <a:srgbClr val="FF6699"/>
                </a:solidFill>
                <a:latin typeface="Tempus Sans ITC" pitchFamily="82" charset="0"/>
              </a:rPr>
              <a:t>Una niña se estaba muriendo  de una enfermedad de la que su hermano había logrado recuperarse  tiempo atrás</a:t>
            </a:r>
            <a:endParaRPr lang="es-ES" sz="4400" b="1" dirty="0">
              <a:solidFill>
                <a:srgbClr val="FF6699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ed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5118100"/>
            <a:ext cx="9144000" cy="1739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3600" b="1" dirty="0">
                <a:solidFill>
                  <a:srgbClr val="FF6699"/>
                </a:solidFill>
                <a:latin typeface="Tempus Sans ITC" pitchFamily="82" charset="0"/>
              </a:rPr>
              <a:t>El médico dijo al muchacho: “Sólo una transfusión de tu sangre puede salvar la vida de tu hermana . ¿Estás dispuesto a dársela?”</a:t>
            </a:r>
            <a:endParaRPr lang="es-ES" sz="3600" b="1" dirty="0">
              <a:latin typeface="Tempus Sans ITC" pitchFamily="8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y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0"/>
            <a:ext cx="4929187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1447800"/>
            <a:ext cx="4191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400" b="1" dirty="0">
                <a:solidFill>
                  <a:srgbClr val="FF6699"/>
                </a:solidFill>
                <a:latin typeface="Tempus Sans ITC" pitchFamily="82" charset="0"/>
              </a:rPr>
              <a:t>Los ojos del muchacho reflejaron verdadero pavor. Dudó por unos instantes...</a:t>
            </a:r>
            <a:endParaRPr lang="es-ES" sz="4400" b="1" dirty="0">
              <a:solidFill>
                <a:srgbClr val="FF6699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029200" y="2209800"/>
            <a:ext cx="41148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4400" b="1" dirty="0">
                <a:solidFill>
                  <a:srgbClr val="FF6699"/>
                </a:solidFill>
                <a:latin typeface="Tempus Sans ITC" pitchFamily="82" charset="0"/>
              </a:rPr>
              <a:t>Y finalmente dijo: “De acuerdo, doctor, lo haré”</a:t>
            </a:r>
            <a:endParaRPr lang="es-ES" dirty="0"/>
          </a:p>
        </p:txBody>
      </p:sp>
      <p:pic>
        <p:nvPicPr>
          <p:cNvPr id="5124" name="Picture 4" descr="boy-sad-or-in-deep-thou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577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octo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9950" y="0"/>
            <a:ext cx="4464050" cy="685800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2514600"/>
            <a:ext cx="46482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400" b="1" dirty="0">
                <a:solidFill>
                  <a:srgbClr val="FF6699"/>
                </a:solidFill>
                <a:latin typeface="Tempus Sans ITC" pitchFamily="82" charset="0"/>
              </a:rPr>
              <a:t>Una hora después de realizada la transfusión, el muchacho preguntó indeciso:</a:t>
            </a:r>
            <a:endParaRPr lang="es-ES" sz="4400" b="1" dirty="0">
              <a:solidFill>
                <a:srgbClr val="FF6699"/>
              </a:solidFill>
              <a:latin typeface="Tempus Sans ITC" pitchFamily="82" charset="0"/>
            </a:endParaRPr>
          </a:p>
        </p:txBody>
      </p:sp>
      <p:pic>
        <p:nvPicPr>
          <p:cNvPr id="6148" name="Picture 4" descr="CAX814D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228600"/>
            <a:ext cx="13716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ri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14282" y="3143248"/>
            <a:ext cx="32766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4400" b="1" dirty="0">
                <a:solidFill>
                  <a:srgbClr val="FF6699"/>
                </a:solidFill>
                <a:latin typeface="Tempus Sans ITC" pitchFamily="82" charset="0"/>
              </a:rPr>
              <a:t>“Dígame, doctor, ¿cuándo voy a morir?”</a:t>
            </a:r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jo gran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0" y="4816475"/>
            <a:ext cx="9144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dirty="0">
                <a:solidFill>
                  <a:srgbClr val="FF6699"/>
                </a:solidFill>
                <a:latin typeface="Tempus Sans ITC" pitchFamily="82" charset="0"/>
              </a:rPr>
              <a:t>Sólo entonces comprendió el doctor el pavor que había visto antes en los ojos del muchacho; creía que, al dar su sangre, iba también a dar la vida por su hermana</a:t>
            </a:r>
            <a:endParaRPr lang="es-ES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gamedoctor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digamedoctor</Template>
  <TotalTime>3</TotalTime>
  <Words>145</Words>
  <Application>Microsoft PowerPoint</Application>
  <PresentationFormat>Presentación en pantalla (4:3)</PresentationFormat>
  <Paragraphs>9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Times New Roman</vt:lpstr>
      <vt:lpstr>Tempus Sans ITC</vt:lpstr>
      <vt:lpstr>digamedoctor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2017-09-23T08:46:32Z</dcterms:created>
  <dcterms:modified xsi:type="dcterms:W3CDTF">2017-09-23T08:50:00Z</dcterms:modified>
</cp:coreProperties>
</file>