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4" r:id="rId3"/>
    <p:sldId id="274" r:id="rId4"/>
    <p:sldId id="275" r:id="rId5"/>
    <p:sldId id="285" r:id="rId6"/>
    <p:sldId id="286" r:id="rId7"/>
    <p:sldId id="287" r:id="rId8"/>
    <p:sldId id="288" r:id="rId9"/>
    <p:sldId id="289" r:id="rId10"/>
    <p:sldId id="290" r:id="rId11"/>
    <p:sldId id="291" r:id="rId12"/>
    <p:sldId id="295" r:id="rId13"/>
    <p:sldId id="298" r:id="rId14"/>
    <p:sldId id="292" r:id="rId15"/>
    <p:sldId id="293" r:id="rId16"/>
    <p:sldId id="297" r:id="rId17"/>
    <p:sldId id="299" r:id="rId18"/>
    <p:sldId id="302" r:id="rId19"/>
    <p:sldId id="303" r:id="rId20"/>
    <p:sldId id="304" r:id="rId21"/>
    <p:sldId id="305" r:id="rId2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33"/>
    <a:srgbClr val="0066FF"/>
    <a:srgbClr val="0000FF"/>
    <a:srgbClr val="FF0000"/>
    <a:srgbClr val="FFCC00"/>
    <a:srgbClr val="000099"/>
    <a:srgbClr val="FFFF00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656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66DD7D-25D3-4CE1-B3DD-187801C4368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0605615"/>
      </p:ext>
    </p:extLst>
  </p:cSld>
  <p:clrMapOvr>
    <a:masterClrMapping/>
  </p:clrMapOvr>
  <p:transition spd="slow" advClick="0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2B9731-1F4F-4D57-9C5A-CF9C86F8811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88910688"/>
      </p:ext>
    </p:extLst>
  </p:cSld>
  <p:clrMapOvr>
    <a:masterClrMapping/>
  </p:clrMapOvr>
  <p:transition spd="slow" advClick="0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1A7F5F-CE51-4E7D-A4E3-6CD8BB2CD0C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93120472"/>
      </p:ext>
    </p:extLst>
  </p:cSld>
  <p:clrMapOvr>
    <a:masterClrMapping/>
  </p:clrMapOvr>
  <p:transition spd="slow" advClick="0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5A2D91-C222-46D3-9453-C50B32E621D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74651482"/>
      </p:ext>
    </p:extLst>
  </p:cSld>
  <p:clrMapOvr>
    <a:masterClrMapping/>
  </p:clrMapOvr>
  <p:transition spd="slow" advClick="0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618DAF-6F8B-45DE-8C15-7689DBA9DA72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1611589"/>
      </p:ext>
    </p:extLst>
  </p:cSld>
  <p:clrMapOvr>
    <a:masterClrMapping/>
  </p:clrMapOvr>
  <p:transition spd="slow" advClick="0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D31ABE-6E99-4344-8B6C-E4EADC5D366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02888471"/>
      </p:ext>
    </p:extLst>
  </p:cSld>
  <p:clrMapOvr>
    <a:masterClrMapping/>
  </p:clrMapOvr>
  <p:transition spd="slow" advClick="0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FAC826-6DED-4158-89FC-F5B51B001F7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45992477"/>
      </p:ext>
    </p:extLst>
  </p:cSld>
  <p:clrMapOvr>
    <a:masterClrMapping/>
  </p:clrMapOvr>
  <p:transition spd="slow" advClick="0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3E3A81-5913-4053-82C2-25D2051648E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05412686"/>
      </p:ext>
    </p:extLst>
  </p:cSld>
  <p:clrMapOvr>
    <a:masterClrMapping/>
  </p:clrMapOvr>
  <p:transition spd="slow" advClick="0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01F4D0-B742-4808-B842-FA8624D049E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7068716"/>
      </p:ext>
    </p:extLst>
  </p:cSld>
  <p:clrMapOvr>
    <a:masterClrMapping/>
  </p:clrMapOvr>
  <p:transition spd="slow" advClick="0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076B3D-0271-4AEB-8FFB-CD40BCC69AB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30519031"/>
      </p:ext>
    </p:extLst>
  </p:cSld>
  <p:clrMapOvr>
    <a:masterClrMapping/>
  </p:clrMapOvr>
  <p:transition spd="slow" advClick="0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5A1AC1-E64C-466F-AA95-0AB70F7A838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70875629"/>
      </p:ext>
    </p:extLst>
  </p:cSld>
  <p:clrMapOvr>
    <a:masterClrMapping/>
  </p:clrMapOvr>
  <p:transition spd="slow" advClick="0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711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8DFF861-7983-4BB1-9891-EEEFC237B8C2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4905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7.png"/><Relationship Id="rId10" Type="http://schemas.openxmlformats.org/officeDocument/2006/relationships/image" Target="../media/image3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LOGO DOBL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88913"/>
            <a:ext cx="3217863" cy="377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179" name="Picture 3" descr="puzzle 3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3933825"/>
            <a:ext cx="5805487" cy="1544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0" y="5876925"/>
            <a:ext cx="9144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400" b="1">
                <a:solidFill>
                  <a:srgbClr val="000099"/>
                </a:solidFill>
                <a:latin typeface="Trebuchet MS" pitchFamily="34" charset="0"/>
              </a:rPr>
              <a:t>                  presenta</a:t>
            </a:r>
          </a:p>
        </p:txBody>
      </p:sp>
    </p:spTree>
  </p:cSld>
  <p:clrMapOvr>
    <a:masterClrMapping/>
  </p:clrMapOvr>
  <p:transition advClick="0" advTm="9000">
    <p:sndAc>
      <p:stSnd>
        <p:snd r:embed="rId2" name="EFFECT7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tmFilter="0,0; .5, 1; 1, 1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6" name="Picture 6" descr="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7" name="Picture 7" descr="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8" name="Picture 8" descr="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9" name="Picture 9" descr="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0" name="Picture 10" descr="1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1" name="Picture 11" descr="1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6669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sndAc>
      <p:stSnd>
        <p:snd r:embed="rId2" name="el derecho a nacer 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107950" y="2060575"/>
            <a:ext cx="8856663" cy="301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9600" u="sng" dirty="0">
                <a:solidFill>
                  <a:schemeClr val="bg1"/>
                </a:solidFill>
                <a:latin typeface="VAGRundschriftD" pitchFamily="34" charset="0"/>
              </a:rPr>
              <a:t>EL DERECHO     DE  NACER</a:t>
            </a:r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107950" y="5516563"/>
            <a:ext cx="90360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>
                <a:solidFill>
                  <a:schemeClr val="bg1"/>
                </a:solidFill>
                <a:latin typeface="BenguiatGot Bk BT" pitchFamily="34" charset="0"/>
              </a:rPr>
              <a:t>                     música  PAUL MAURIAT</a:t>
            </a:r>
          </a:p>
        </p:txBody>
      </p:sp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0" y="5516563"/>
            <a:ext cx="91440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>
                <a:solidFill>
                  <a:schemeClr val="bg1"/>
                </a:solidFill>
                <a:latin typeface="BenguiatGot Bk BT" pitchFamily="34" charset="0"/>
              </a:rPr>
              <a:t>                               textos  IE</a:t>
            </a:r>
          </a:p>
        </p:txBody>
      </p:sp>
      <p:sp>
        <p:nvSpPr>
          <p:cNvPr id="21513" name="Text Box 9"/>
          <p:cNvSpPr txBox="1">
            <a:spLocks noChangeArrowheads="1"/>
          </p:cNvSpPr>
          <p:nvPr/>
        </p:nvSpPr>
        <p:spPr bwMode="auto">
          <a:xfrm>
            <a:off x="0" y="5516563"/>
            <a:ext cx="91440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>
                <a:solidFill>
                  <a:schemeClr val="bg1"/>
                </a:solidFill>
                <a:latin typeface="BenguiatGot Bk BT" pitchFamily="34" charset="0"/>
              </a:rPr>
              <a:t>                 fotografía y diseños  ALOSPE</a:t>
            </a:r>
          </a:p>
        </p:txBody>
      </p:sp>
      <p:sp>
        <p:nvSpPr>
          <p:cNvPr id="21514" name="Text Box 10"/>
          <p:cNvSpPr txBox="1">
            <a:spLocks noChangeArrowheads="1"/>
          </p:cNvSpPr>
          <p:nvPr/>
        </p:nvSpPr>
        <p:spPr bwMode="auto">
          <a:xfrm>
            <a:off x="0" y="5516563"/>
            <a:ext cx="91440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  <a:latin typeface="Trebuchet MS" pitchFamily="34" charset="0"/>
              </a:rPr>
              <a:t>                     idea original  ALOSPE</a:t>
            </a:r>
          </a:p>
        </p:txBody>
      </p:sp>
    </p:spTree>
  </p:cSld>
  <p:clrMapOvr>
    <a:masterClrMapping/>
  </p:clrMapOvr>
  <p:transition spd="slow" advClick="0" advTm="16000">
    <p:sndAc>
      <p:stSnd>
        <p:snd r:embed="rId2" name="L'Aigle Noi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6" presetID="1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30" presetID="1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1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/>
      <p:bldP spid="21509" grpId="1"/>
      <p:bldP spid="21510" grpId="0"/>
      <p:bldP spid="21510" grpId="1"/>
      <p:bldP spid="21511" grpId="0"/>
      <p:bldP spid="21511" grpId="1"/>
      <p:bldP spid="21513" grpId="0"/>
      <p:bldP spid="21513" grpId="1"/>
      <p:bldP spid="21514" grpId="0"/>
      <p:bldP spid="21514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Kunta Kinte 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0" y="5229225"/>
            <a:ext cx="914400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  <a:latin typeface="Trebuchet MS" pitchFamily="34" charset="0"/>
              </a:rPr>
              <a:t>El niño por nacer es un ser humano                                    a partir de la concepción                                             su vida ha de ser respetada.</a:t>
            </a: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1800"/>
                            </p:stCondLst>
                            <p:childTnLst>
                              <p:par>
                                <p:cTn id="20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xit" presetSubtype="32" fill="hold" grpId="1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  <p:bldP spid="30723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nacimientobebe34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0" y="5229225"/>
            <a:ext cx="914400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  <a:latin typeface="Trebuchet MS" pitchFamily="34" charset="0"/>
              </a:rPr>
              <a:t>El cuerpo, no es más que un medio                            de volverse temporalmente visible                                            todo nacimiento es una aparición.</a:t>
            </a: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xit" presetSubtype="32" fill="hold" grpId="1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47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recien nacid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0" y="5589588"/>
            <a:ext cx="91440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rgbClr val="000099"/>
                </a:solidFill>
                <a:latin typeface="Trebuchet MS" pitchFamily="34" charset="0"/>
              </a:rPr>
              <a:t>Cada niño al nacer, nos trae el mensaje de que Dios no ha perdido todavía la esperanza en los hombres.</a:t>
            </a: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4" dur="20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xit" presetSubtype="32" fill="hold" grpId="0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9600" y="-4572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-647700" y="260350"/>
            <a:ext cx="979170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rgbClr val="FFFF00"/>
                </a:solidFill>
                <a:latin typeface="Trebuchet MS" pitchFamily="34" charset="0"/>
              </a:rPr>
              <a:t>                            No tiene el mundo flor en tierra alguna                        	                          ni en el mar perla tal como un niño                                                            	                               en el regazo de su madre.</a:t>
            </a: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9600"/>
                            </p:stCondLst>
                            <p:childTnLst>
                              <p:par>
                                <p:cTn id="19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grpId="1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  <p:bldP spid="33795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MadreBlan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0" y="5300663"/>
            <a:ext cx="91440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rgbClr val="FFFF00"/>
                </a:solidFill>
                <a:latin typeface="Trebuchet MS" pitchFamily="34" charset="0"/>
              </a:rPr>
              <a:t>                   No existe la madre perfecta pero hay un                	     millón de maneras de ser una buena madre.</a:t>
            </a: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20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xit" presetSubtype="32" fill="hold" grpId="1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  <p:bldP spid="34819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am-pyg-sk-06_scre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0" y="5300663"/>
            <a:ext cx="9144000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  <a:latin typeface="Trebuchet MS" pitchFamily="34" charset="0"/>
              </a:rPr>
              <a:t>Cuando se es madre, nunca se esta sola                      en sus pensamientos, una madre siempre              piensa por dos, una vez por ella y otra por su hijo.</a:t>
            </a: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grpId="1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  <p:bldP spid="35843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Irlandes 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0" y="188913"/>
            <a:ext cx="91440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  <a:latin typeface="Trebuchet MS" pitchFamily="34" charset="0"/>
              </a:rPr>
              <a:t>El amor de una madre es el combustible que hace                    que un ser humano logre lo imposible.</a:t>
            </a: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grpId="1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  <p:bldP spid="36867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2" r="904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0" y="333375"/>
            <a:ext cx="914400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  <a:latin typeface="Trebuchet MS" pitchFamily="34" charset="0"/>
              </a:rPr>
              <a:t>Nosotros tenemos una sola mamá                           una madre en este mundo una vida                             no esperes a mañana 	para  decirle que la quieres.</a:t>
            </a: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8200"/>
                            </p:stCondLst>
                            <p:childTnLst>
                              <p:par>
                                <p:cTn id="19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grpId="1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/>
      <p:bldP spid="40963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0" y="5661025"/>
            <a:ext cx="91440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rgbClr val="FFCC00"/>
                </a:solidFill>
                <a:latin typeface="Trebuchet MS" pitchFamily="34" charset="0"/>
              </a:rPr>
              <a:t> Jamás encontrareis ternura mejor y más   desinteresada que la de vuestra madre.</a:t>
            </a: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6400"/>
                            </p:stCondLst>
                            <p:childTnLst>
                              <p:par>
                                <p:cTn id="20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xit" presetSubtype="32" fill="hold" grpId="1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  <p:bldP spid="44035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irco 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0" y="188913"/>
            <a:ext cx="91440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  <a:latin typeface="Trebuchet MS" pitchFamily="34" charset="0"/>
              </a:rPr>
              <a:t>El corazón de una madre es un abismo profundo en cuyo fondo siempre está el perdón.</a:t>
            </a: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18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xit" presetSubtype="32" fill="hold" grpId="1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  <p:bldP spid="37891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macer 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0" y="115888"/>
            <a:ext cx="9144000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 b="1">
                <a:solidFill>
                  <a:srgbClr val="FFCC00"/>
                </a:solidFill>
                <a:latin typeface="Trebuchet MS" pitchFamily="34" charset="0"/>
              </a:rPr>
              <a:t>El corazón de una madre es el más hermoso lugar para un hijo y el único que no puede perder                            ni cuando el lleve canas.</a:t>
            </a: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2000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FF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FF0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2000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2000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18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xit" presetSubtype="32" fill="hold" grpId="1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  <p:bldP spid="38915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0" y="5661025"/>
            <a:ext cx="91440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>
                <a:solidFill>
                  <a:schemeClr val="bg1"/>
                </a:solidFill>
                <a:latin typeface="BenguiatGot Bk BT" pitchFamily="34" charset="0"/>
              </a:rPr>
              <a:t>Para el hombre que tuvo una buena madre             todas las mujeres   son sagradas.</a:t>
            </a: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600" decel="1000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21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xit" presetSubtype="32" fill="hold" grpId="1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  <p:bldP spid="43011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ser mad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0" y="5805488"/>
            <a:ext cx="91440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>
                <a:solidFill>
                  <a:schemeClr val="bg1"/>
                </a:solidFill>
                <a:latin typeface="BenguiatGot Bk BT" pitchFamily="34" charset="0"/>
              </a:rPr>
              <a:t>                De todos los derechos de la mujer                                	            el más grande es ser madre.</a:t>
            </a: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23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xit" presetSubtype="32" fill="hold" grpId="1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5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/>
      <p:bldP spid="45059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Kunta Kite 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0" y="260350"/>
            <a:ext cx="91440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>
                <a:solidFill>
                  <a:schemeClr val="bg1"/>
                </a:solidFill>
                <a:latin typeface="BenguiatGot Bk BT" pitchFamily="34" charset="0"/>
              </a:rPr>
              <a:t>            Ruega por nosotros, ahora y en la hora                                                     		de nuestro nacimiento.</a:t>
            </a: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6400"/>
                            </p:stCondLst>
                            <p:childTnLst>
                              <p:par>
                                <p:cTn id="19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grpId="1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/>
      <p:bldP spid="48131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la-rendicion-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0" y="404813"/>
            <a:ext cx="9144000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800">
                <a:solidFill>
                  <a:schemeClr val="bg1"/>
                </a:solidFill>
                <a:latin typeface="BenguiatGot Bk BT" pitchFamily="34" charset="0"/>
              </a:rPr>
              <a:t>El estado no tiene autoridad ninguna                       para decidir que sea permisible suprimir                                                la vida de un ser humano inocente.</a:t>
            </a: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18" presetID="1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xit" presetSubtype="32" fill="hold" grpId="1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  <p:bldP spid="49155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4" name="Picture 4" descr="LOGO DOBL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404813"/>
            <a:ext cx="3217862" cy="377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05" name="Picture 5" descr="puzzle 3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5084763"/>
            <a:ext cx="5805488" cy="1544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06" name="Text Box 6"/>
          <p:cNvSpPr txBox="1">
            <a:spLocks noChangeArrowheads="1"/>
          </p:cNvSpPr>
          <p:nvPr/>
        </p:nvSpPr>
        <p:spPr bwMode="auto">
          <a:xfrm>
            <a:off x="0" y="4365625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rgbClr val="FFFF00"/>
                </a:solidFill>
                <a:latin typeface="Trebuchet MS" pitchFamily="34" charset="0"/>
              </a:rPr>
              <a:t>                    edición y realización</a:t>
            </a: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 tmFilter="0,0; .5, 1; 1, 1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 smtClean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 smtClean="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 smtClean="0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294</Words>
  <Application>Microsoft Office PowerPoint</Application>
  <PresentationFormat>Presentación en pantalla (4:3)</PresentationFormat>
  <Paragraphs>24</Paragraphs>
  <Slides>20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7" baseType="lpstr">
      <vt:lpstr>Arial</vt:lpstr>
      <vt:lpstr>BenguiatGot Bk BT</vt:lpstr>
      <vt:lpstr>Kristen ITC</vt:lpstr>
      <vt:lpstr>Trebuchet MS</vt:lpstr>
      <vt:lpstr>VAGRundschriftD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derecho de nacer</dc:title>
  <dc:subject>presentacion con diapositivas</dc:subject>
  <dc:creator/>
  <cp:lastModifiedBy/>
  <cp:revision>21</cp:revision>
  <dcterms:created xsi:type="dcterms:W3CDTF">2010-01-21T21:39:29Z</dcterms:created>
  <dcterms:modified xsi:type="dcterms:W3CDTF">2021-02-23T16:04:40Z</dcterms:modified>
</cp:coreProperties>
</file>