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6" r:id="rId3"/>
    <p:sldId id="258" r:id="rId4"/>
    <p:sldId id="261" r:id="rId5"/>
    <p:sldId id="257" r:id="rId6"/>
    <p:sldId id="259" r:id="rId7"/>
    <p:sldId id="260" r:id="rId8"/>
    <p:sldId id="262" r:id="rId9"/>
    <p:sldId id="263" r:id="rId10"/>
  </p:sldIdLst>
  <p:sldSz cx="9144000" cy="6858000" type="screen4x3"/>
  <p:notesSz cx="6858000" cy="9144000"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FFCC00"/>
    <a:srgbClr val="006600"/>
    <a:srgbClr val="0000FF"/>
    <a:srgbClr val="0066FF"/>
    <a:srgbClr val="800000"/>
    <a:srgbClr val="80008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700" autoAdjust="0"/>
  </p:normalViewPr>
  <p:slideViewPr>
    <p:cSldViewPr>
      <p:cViewPr varScale="1">
        <p:scale>
          <a:sx n="110" d="100"/>
          <a:sy n="110" d="100"/>
        </p:scale>
        <p:origin x="91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Times New Roman" pitchFamily="16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Times New Roman" pitchFamily="16" charset="0"/>
              </a:defRPr>
            </a:lvl1pPr>
          </a:lstStyle>
          <a:p>
            <a:pPr>
              <a:defRPr/>
            </a:pPr>
            <a:fld id="{088107D0-A716-44D0-AC72-3CE1CE607819}" type="datetimeFigureOut">
              <a:rPr lang="es-MX"/>
              <a:pPr>
                <a:defRPr/>
              </a:pPr>
              <a:t>07/11/2017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Times New Roman" pitchFamily="16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979A607-FF99-4050-866D-03C383ADB8A7}" type="slidenum">
              <a:rPr lang="es-MX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61477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77097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06011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98456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3755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43409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56728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2460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283358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732147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13746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43500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259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 descr="plor28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6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6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6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6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731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1" descr="plor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467850" cy="695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8" name="Rectangle 20"/>
          <p:cNvSpPr>
            <a:spLocks noChangeArrowheads="1"/>
          </p:cNvSpPr>
          <p:nvPr/>
        </p:nvSpPr>
        <p:spPr bwMode="auto">
          <a:xfrm>
            <a:off x="762000" y="2911475"/>
            <a:ext cx="777240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s-UY" altLang="es-MX" sz="9600">
                <a:solidFill>
                  <a:srgbClr val="0000FF"/>
                </a:solidFill>
                <a:latin typeface="Comic Sans MS" panose="030F0702030302020204" pitchFamily="66" charset="0"/>
              </a:rPr>
              <a:t>Se cuenta…</a:t>
            </a:r>
            <a:endParaRPr lang="es-ES" altLang="es-MX" sz="9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2" name="Picture 22" descr="plor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  <p:sndAc>
      <p:stSnd loop="1">
        <p:snd r:embed="rId2" name="Creació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0" y="1447800"/>
            <a:ext cx="9144000" cy="364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ts val="500"/>
              </a:spcBef>
              <a:spcAft>
                <a:spcPts val="500"/>
              </a:spcAft>
              <a:defRPr/>
            </a:pPr>
            <a:r>
              <a:rPr lang="es-ES" altLang="es-MX" sz="40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… que en el siglo pasado, </a:t>
            </a:r>
          </a:p>
          <a:p>
            <a:pPr algn="ctr">
              <a:spcBef>
                <a:spcPts val="500"/>
              </a:spcBef>
              <a:spcAft>
                <a:spcPts val="500"/>
              </a:spcAft>
              <a:defRPr/>
            </a:pPr>
            <a:r>
              <a:rPr lang="es-ES" altLang="es-MX" sz="40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un turista americano fue a </a:t>
            </a:r>
          </a:p>
          <a:p>
            <a:pPr algn="ctr">
              <a:spcBef>
                <a:spcPts val="500"/>
              </a:spcBef>
              <a:spcAft>
                <a:spcPts val="500"/>
              </a:spcAft>
              <a:defRPr/>
            </a:pPr>
            <a:r>
              <a:rPr lang="es-ES" altLang="es-MX" sz="40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la ciudad de El Cairo - Egipto, </a:t>
            </a:r>
          </a:p>
          <a:p>
            <a:pPr algn="ctr">
              <a:spcBef>
                <a:spcPts val="500"/>
              </a:spcBef>
              <a:spcAft>
                <a:spcPts val="500"/>
              </a:spcAft>
              <a:defRPr/>
            </a:pPr>
            <a:r>
              <a:rPr lang="es-ES" altLang="es-MX" sz="40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con la finalidad de visitar </a:t>
            </a:r>
          </a:p>
          <a:p>
            <a:pPr algn="ctr">
              <a:spcBef>
                <a:spcPts val="500"/>
              </a:spcBef>
              <a:spcAft>
                <a:spcPts val="500"/>
              </a:spcAft>
              <a:defRPr/>
            </a:pPr>
            <a:r>
              <a:rPr lang="es-ES" altLang="es-MX" sz="40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a un famoso sabio.</a:t>
            </a:r>
            <a:endParaRPr lang="es-ES_tradnl" altLang="es-MX" sz="400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4" charset="0"/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title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s-EC" altLang="es-MX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Se cuenta….</a:t>
            </a:r>
            <a:endParaRPr lang="es-ES" altLang="es-MX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0" y="1447800"/>
            <a:ext cx="9144000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El turista se sorprendió al ver </a:t>
            </a:r>
          </a:p>
          <a:p>
            <a:pPr algn="ctr">
              <a:defRPr/>
            </a:pPr>
            <a: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que el sabio vivía en un cuartito </a:t>
            </a:r>
          </a:p>
          <a:p>
            <a:pPr algn="ctr">
              <a:defRPr/>
            </a:pPr>
            <a: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muy simple y lleno de libros. </a:t>
            </a:r>
          </a:p>
          <a:p>
            <a:pPr algn="ctr">
              <a:defRPr/>
            </a:pPr>
            <a: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Las únicas piezas de mobiliario </a:t>
            </a:r>
          </a:p>
          <a:p>
            <a:pPr algn="ctr">
              <a:defRPr/>
            </a:pPr>
            <a: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eran una cama, una mesa y un banco.</a:t>
            </a:r>
            <a:endParaRPr lang="es-ES_tradnl" altLang="es-MX" sz="360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0" y="1066800"/>
            <a:ext cx="9144000" cy="499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ts val="500"/>
              </a:spcBef>
              <a:spcAft>
                <a:spcPts val="500"/>
              </a:spcAft>
              <a:defRPr/>
            </a:pPr>
            <a: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¿Dónde están sus muebles? </a:t>
            </a:r>
          </a:p>
          <a:p>
            <a:pPr algn="ctr">
              <a:spcBef>
                <a:spcPts val="500"/>
              </a:spcBef>
              <a:spcAft>
                <a:spcPts val="500"/>
              </a:spcAft>
              <a:buFontTx/>
              <a:buChar char="-"/>
              <a:defRPr/>
            </a:pPr>
            <a: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preguntó el turista.</a:t>
            </a:r>
            <a:b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</a:br>
            <a: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Y el sabio, rápidamente,</a:t>
            </a:r>
          </a:p>
          <a:p>
            <a:pPr algn="ctr">
              <a:spcBef>
                <a:spcPts val="500"/>
              </a:spcBef>
              <a:spcAft>
                <a:spcPts val="500"/>
              </a:spcAft>
              <a:buFontTx/>
              <a:buChar char="-"/>
              <a:defRPr/>
            </a:pPr>
            <a: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tambien preguntó:</a:t>
            </a:r>
          </a:p>
          <a:p>
            <a:pPr algn="ctr">
              <a:spcBef>
                <a:spcPts val="500"/>
              </a:spcBef>
              <a:spcAft>
                <a:spcPts val="500"/>
              </a:spcAft>
              <a:buFontTx/>
              <a:buChar char="-"/>
              <a:defRPr/>
            </a:pPr>
            <a: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¿Y dónde están los suyos...? </a:t>
            </a:r>
          </a:p>
          <a:p>
            <a:pPr algn="ctr">
              <a:spcBef>
                <a:spcPts val="500"/>
              </a:spcBef>
              <a:spcAft>
                <a:spcPts val="500"/>
              </a:spcAft>
              <a:buFontTx/>
              <a:buChar char="-"/>
              <a:defRPr/>
            </a:pPr>
            <a: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¿Los míos? - se sorprendió el turista.</a:t>
            </a:r>
            <a:b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</a:br>
            <a: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¡Pero si yo estoy aquí solamente de paso! </a:t>
            </a:r>
            <a:r>
              <a:rPr lang="es-UY" altLang="es-MX" sz="36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Yo también...</a:t>
            </a:r>
            <a: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 - concluyó el sabio.</a:t>
            </a:r>
            <a:endParaRPr lang="es-ES_tradnl" altLang="es-MX" sz="360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52400" y="2057400"/>
            <a:ext cx="8839200" cy="338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La vida en la tierra es </a:t>
            </a:r>
          </a:p>
          <a:p>
            <a:pPr algn="ctr">
              <a:defRPr/>
            </a:pPr>
            <a: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solamente temporal... </a:t>
            </a:r>
          </a:p>
          <a:p>
            <a:pPr algn="ctr">
              <a:defRPr/>
            </a:pPr>
            <a: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Sin embargo, algunos viven </a:t>
            </a:r>
          </a:p>
          <a:p>
            <a:pPr algn="ctr">
              <a:defRPr/>
            </a:pPr>
            <a:r>
              <a:rPr lang="es-UY" altLang="es-MX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como si fueran a quedarse aquí eternamente y se olvidan de ser felices".</a:t>
            </a:r>
            <a:endParaRPr lang="es-ES_tradnl" altLang="es-MX" sz="360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4" charset="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7848600" y="6461125"/>
            <a:ext cx="1219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_tradnl" altLang="es-MX" sz="2000">
                <a:latin typeface="Bradley Hand ITC" panose="03070402050302030203" pitchFamily="66" charset="0"/>
              </a:rPr>
              <a:t>Anónimo</a:t>
            </a:r>
            <a:endParaRPr lang="es-ES_tradnl" altLang="es-MX">
              <a:latin typeface="Bradley Hand ITC" panose="03070402050302030203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0" y="1828800"/>
            <a:ext cx="8839200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s-UY" altLang="es-MX" sz="400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"El valor de las cosas no está en el tiempo que duran, sino en la intensidad con que suceden. </a:t>
            </a:r>
          </a:p>
          <a:p>
            <a:pPr algn="ctr">
              <a:defRPr/>
            </a:pPr>
            <a:r>
              <a:rPr lang="es-UY" altLang="es-MX" sz="400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Por eso existen momentos inolvidables, cosas inexplicables </a:t>
            </a:r>
          </a:p>
          <a:p>
            <a:pPr algn="ctr">
              <a:defRPr/>
            </a:pPr>
            <a:r>
              <a:rPr lang="es-UY" altLang="es-MX" sz="400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y personas incomparables."</a:t>
            </a:r>
            <a:endParaRPr lang="es-ES_tradnl" altLang="es-MX" sz="4000"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0" y="1447800"/>
            <a:ext cx="8839200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s-UY" altLang="es-MX" sz="40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Puedes ser feliz hoy ...</a:t>
            </a:r>
          </a:p>
          <a:p>
            <a:pPr algn="ctr">
              <a:defRPr/>
            </a:pPr>
            <a:endParaRPr lang="es-UY" altLang="es-MX" sz="4000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4" charset="0"/>
            </a:endParaRPr>
          </a:p>
          <a:p>
            <a:pPr algn="r">
              <a:defRPr/>
            </a:pPr>
            <a:fld id="{9F862089-05D0-497D-B843-27D0D171E677}" type="datetime2">
              <a:rPr lang="es-UY" altLang="es-MX" sz="40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pPr algn="r">
                <a:defRPr/>
              </a:pPr>
              <a:t>martes, 07 de noviembre de 2017</a:t>
            </a:fld>
            <a:endParaRPr lang="es-UY" altLang="es-MX" sz="4000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4" charset="0"/>
            </a:endParaRPr>
          </a:p>
          <a:p>
            <a:pPr algn="r">
              <a:defRPr/>
            </a:pPr>
            <a:fld id="{9DC26A69-09A3-49BD-980E-9C9345A6F107}" type="datetime13">
              <a:rPr lang="es-UY" altLang="es-MX" sz="40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pPr algn="r">
                <a:defRPr/>
              </a:pPr>
              <a:t>12:58:42 p.m.</a:t>
            </a:fld>
            <a:endParaRPr lang="es-UY" altLang="es-MX" sz="4000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4" charset="0"/>
            </a:endParaRPr>
          </a:p>
          <a:p>
            <a:pPr algn="r">
              <a:defRPr/>
            </a:pPr>
            <a:r>
              <a:rPr lang="es-UY" altLang="es-MX" sz="40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Y vivir cada dia..........</a:t>
            </a:r>
          </a:p>
          <a:p>
            <a:pPr algn="r">
              <a:defRPr/>
            </a:pPr>
            <a:r>
              <a:rPr lang="es-UY" altLang="es-MX" sz="400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Es una decision....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altLang="es-MX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altLang="es-MX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6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176</Words>
  <Application>Microsoft Office PowerPoint</Application>
  <PresentationFormat>Presentación en pantalla (4:3)</PresentationFormat>
  <Paragraphs>33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7" baseType="lpstr">
      <vt:lpstr>Times New Roman</vt:lpstr>
      <vt:lpstr>Arial</vt:lpstr>
      <vt:lpstr>Calibri</vt:lpstr>
      <vt:lpstr>Comic Sans MS</vt:lpstr>
      <vt:lpstr>Bradley Hand ITC</vt:lpstr>
      <vt:lpstr>Arial Black</vt:lpstr>
      <vt:lpstr>Microsoft YaHei</vt:lpstr>
      <vt:lpstr>Default Design</vt:lpstr>
      <vt:lpstr>Diseño predeterminado</vt:lpstr>
      <vt:lpstr>Presentación de PowerPoint</vt:lpstr>
      <vt:lpstr>Se cuenta….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COSA, Ingenieros Consultores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 título de diapositiva</dc:title>
  <dc:creator>MarleneValbuena</dc:creator>
  <cp:lastModifiedBy>Gamer</cp:lastModifiedBy>
  <cp:revision>22</cp:revision>
  <dcterms:created xsi:type="dcterms:W3CDTF">2000-05-17T13:26:36Z</dcterms:created>
  <dcterms:modified xsi:type="dcterms:W3CDTF">2017-11-07T13:00:29Z</dcterms:modified>
</cp:coreProperties>
</file>