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9" r:id="rId3"/>
    <p:sldId id="257" r:id="rId4"/>
    <p:sldId id="265" r:id="rId5"/>
    <p:sldId id="262" r:id="rId6"/>
    <p:sldId id="264" r:id="rId7"/>
    <p:sldId id="268" r:id="rId8"/>
    <p:sldId id="267" r:id="rId9"/>
    <p:sldId id="266" r:id="rId10"/>
    <p:sldId id="258" r:id="rId11"/>
    <p:sldId id="263" r:id="rId12"/>
    <p:sldId id="261" r:id="rId13"/>
    <p:sldId id="260" r:id="rId14"/>
    <p:sldId id="271" r:id="rId15"/>
    <p:sldId id="270" r:id="rId16"/>
    <p:sldId id="259" r:id="rId17"/>
    <p:sldId id="272" r:id="rId18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GjH3xZbbzHtpi741FeBBQ==" hashData="RaMXfkFKEhY5bh4HqPbxKoWvGF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EAD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90" y="-12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8/5/2017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919189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8/5/2017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929664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8/5/2017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973342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8/5/2017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85689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8/5/2017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82164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8/5/2017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338385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8/5/2017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550493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8/5/2017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953985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8/5/2017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632640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8/5/2017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067108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8/5/2017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5169715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F3345-A7EC-43EE-AE90-C0BE61BAFD9D}" type="datetimeFigureOut">
              <a:rPr lang="es-AR" smtClean="0"/>
              <a:pPr/>
              <a:t>8/5/2017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959035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Rectángulo"/>
          <p:cNvSpPr/>
          <p:nvPr/>
        </p:nvSpPr>
        <p:spPr>
          <a:xfrm>
            <a:off x="755576" y="855953"/>
            <a:ext cx="5852050" cy="2554545"/>
          </a:xfrm>
          <a:prstGeom prst="rect">
            <a:avLst/>
          </a:prstGeom>
          <a:solidFill>
            <a:srgbClr val="FDEADA">
              <a:alpha val="32941"/>
            </a:srgb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8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 Facebook </a:t>
            </a:r>
          </a:p>
          <a:p>
            <a:pPr algn="ctr"/>
            <a:r>
              <a:rPr lang="es-ES" sz="8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para pensar</a:t>
            </a:r>
            <a:endParaRPr lang="es-ES" sz="8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9226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8000">
        <p:sndAc>
          <p:stSnd loop="1">
            <p:snd r:embed="rId5" name="ANDRE RIEU-Bajo truenos y relampagos.wav"/>
          </p:stSnd>
        </p:sndAc>
      </p:transition>
    </mc:Choice>
    <mc:Fallback>
      <p:transition spd="slow" advTm="8000">
        <p:sndAc>
          <p:stSnd loop="1">
            <p:snd r:embed="rId2" name="ANDRE RIEU-Bajo truenos y relampag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00"/>
                            </p:stCondLst>
                            <p:childTnLst>
                              <p:par>
                                <p:cTn id="2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392942"/>
            <a:ext cx="6624736" cy="6109235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372200" y="836712"/>
            <a:ext cx="1728192" cy="584775"/>
          </a:xfrm>
          <a:prstGeom prst="rect">
            <a:avLst/>
          </a:prstGeom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Impacto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2528815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381000"/>
            <a:ext cx="8280920" cy="6096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876256" y="5661247"/>
            <a:ext cx="1728192" cy="584775"/>
          </a:xfrm>
          <a:prstGeom prst="rect">
            <a:avLst/>
          </a:prstGeom>
          <a:solidFill>
            <a:schemeClr val="bg2">
              <a:lumMod val="25000"/>
            </a:schemeClr>
          </a:solidFill>
          <a:ln w="28575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</a:rPr>
              <a:t>Piénsalo</a:t>
            </a:r>
            <a:endParaRPr lang="es-A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76672"/>
            <a:ext cx="8208912" cy="5904656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372200" y="620688"/>
            <a:ext cx="1368152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Sueño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2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84225"/>
            <a:ext cx="4968552" cy="5932599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228184" y="836712"/>
            <a:ext cx="1728192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Pregunta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478"/>
    </mc:Choice>
    <mc:Fallback>
      <p:transition spd="slow" advTm="104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75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359380"/>
            <a:ext cx="4896544" cy="6147585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228184" y="847801"/>
            <a:ext cx="1728192" cy="15696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Uno piensa en todos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476672"/>
            <a:ext cx="7992888" cy="5895993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940152" y="5661248"/>
            <a:ext cx="1728192" cy="584775"/>
          </a:xfrm>
          <a:prstGeom prst="rect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Es así…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04664"/>
            <a:ext cx="8208912" cy="5976664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427984" y="5517232"/>
            <a:ext cx="2448272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¿Pensamos?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3802"/>
    </mc:Choice>
    <mc:Fallback>
      <p:transition spd="slow" advTm="138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3" y="476672"/>
            <a:ext cx="8208913" cy="5904656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788024" y="5445224"/>
            <a:ext cx="2520280" cy="584775"/>
          </a:xfrm>
          <a:prstGeom prst="rect">
            <a:avLst/>
          </a:prstGeom>
          <a:solidFill>
            <a:schemeClr val="bg2">
              <a:lumMod val="10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</a:rPr>
              <a:t>Sin palabras</a:t>
            </a:r>
            <a:endParaRPr lang="es-A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429752"/>
            <a:ext cx="8280920" cy="6048672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3563888" y="692696"/>
            <a:ext cx="2016224" cy="584775"/>
          </a:xfrm>
          <a:prstGeom prst="rect">
            <a:avLst/>
          </a:prstGeom>
          <a:solidFill>
            <a:schemeClr val="accent4">
              <a:lumMod val="50000"/>
            </a:schemeClr>
          </a:solidFill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</a:rPr>
              <a:t>Atrapado</a:t>
            </a:r>
            <a:endParaRPr lang="es-A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04664"/>
            <a:ext cx="8208912" cy="6048672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228184" y="620688"/>
            <a:ext cx="1728192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Realidad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3720"/>
    </mc:Choice>
    <mc:Fallback>
      <p:transition spd="slow" advTm="13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2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76672"/>
            <a:ext cx="8136904" cy="5904656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860032" y="4437112"/>
            <a:ext cx="2448272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Los buenos…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268"/>
    </mc:Choice>
    <mc:Fallback>
      <p:transition spd="slow" advTm="102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  <p:bldP spid="1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89748"/>
            <a:ext cx="8208912" cy="5891579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724128" y="5877272"/>
            <a:ext cx="2664296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Así estamos…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289226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965"/>
    </mc:Choice>
    <mc:Fallback>
      <p:transition spd="slow" advTm="10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7596" y="404663"/>
            <a:ext cx="8407793" cy="6057383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975673" y="6169914"/>
            <a:ext cx="2376264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err="1" smtClean="0"/>
              <a:t>Esooooo</a:t>
            </a:r>
            <a:r>
              <a:rPr lang="es-ES" sz="3200" b="1" dirty="0" smtClean="0"/>
              <a:t>…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289226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4000"/>
    </mc:Choice>
    <mc:Fallback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" presetClass="entr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  <p:bldP spid="11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8" name="7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2439194"/>
            <a:ext cx="6096000" cy="2847975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056" y="3940030"/>
            <a:ext cx="2971248" cy="1732828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899592" y="4437112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/>
              <a:t>Cariñosamente</a:t>
            </a:r>
            <a:endParaRPr lang="es-AR" sz="4000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47</Words>
  <Application>Microsoft Office PowerPoint</Application>
  <PresentationFormat>Presentación en pantalla (4:3)</PresentationFormat>
  <Paragraphs>18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Vicky</dc:creator>
  <cp:lastModifiedBy>Margarita</cp:lastModifiedBy>
  <cp:revision>7</cp:revision>
  <dcterms:created xsi:type="dcterms:W3CDTF">2016-07-01T12:07:23Z</dcterms:created>
  <dcterms:modified xsi:type="dcterms:W3CDTF">2017-05-08T18:55:13Z</dcterms:modified>
</cp:coreProperties>
</file>