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86" r:id="rId9"/>
    <p:sldId id="262" r:id="rId10"/>
    <p:sldId id="287" r:id="rId11"/>
    <p:sldId id="264" r:id="rId12"/>
    <p:sldId id="288" r:id="rId13"/>
    <p:sldId id="266" r:id="rId14"/>
    <p:sldId id="267" r:id="rId15"/>
    <p:sldId id="268" r:id="rId16"/>
    <p:sldId id="269" r:id="rId17"/>
    <p:sldId id="289" r:id="rId18"/>
    <p:sldId id="270" r:id="rId19"/>
    <p:sldId id="271" r:id="rId20"/>
    <p:sldId id="272" r:id="rId21"/>
    <p:sldId id="274" r:id="rId22"/>
    <p:sldId id="276" r:id="rId23"/>
    <p:sldId id="285" r:id="rId24"/>
    <p:sldId id="290" r:id="rId25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CVGC3njAdzm9iG+HoLIsg" hashData="vqlSurd+5we1R+Mea1t5hXU3Ww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6600"/>
    <a:srgbClr val="FFB66D"/>
    <a:srgbClr val="9966FF"/>
    <a:srgbClr val="FFCC99"/>
    <a:srgbClr val="66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6DAECF-7A91-4CA4-BDCC-A4F965F488A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8D096-EA17-4C36-B508-74ACADFD551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D84474-154E-472E-8B1D-A9F18618A8CD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F143A8-D7AE-433E-8EE8-3E974B0D7F5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82429-1D8D-462A-8406-55359C7902F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F0E08-0138-4AA2-840D-D1275639D72C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745066-EE46-4D14-A2AF-1CFD9A631878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F3E045-DA35-48E0-99BE-C4AF6718494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6DDB9-12AF-45BD-95EC-0818A199B21E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7071C-F0B3-41E8-8340-5B23DC88A78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47CB7E-A50D-4A27-9A9B-1871E8D0103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291FFF-A567-4A7F-AFC3-8D26008B51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/>
            </a:gs>
            <a:gs pos="100000">
              <a:srgbClr val="2F00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9767720-7D81-4F2C-8A4D-6B356E20D24B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06FCE1-909E-498D-A01F-A54565B6CA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258888" y="981075"/>
            <a:ext cx="676910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AR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50000">
                      <a:srgbClr val="FFCC99"/>
                    </a:gs>
                    <a:gs pos="100000">
                      <a:schemeClr val="tx2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         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619250" y="5734050"/>
            <a:ext cx="17287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rgbClr val="9966FF"/>
                </a:solidFill>
              </a:rPr>
              <a:t>Josep Ramón</a:t>
            </a:r>
            <a:endParaRPr lang="tr-TR" b="1">
              <a:solidFill>
                <a:srgbClr val="9966FF"/>
              </a:solidFill>
            </a:endParaRPr>
          </a:p>
        </p:txBody>
      </p:sp>
      <p:pic>
        <p:nvPicPr>
          <p:cNvPr id="2052" name="Picture 9" descr="bird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5445125"/>
            <a:ext cx="1258887" cy="90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292725" y="6165850"/>
            <a:ext cx="3851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b="1">
                <a:solidFill>
                  <a:srgbClr val="9966FF"/>
                </a:solidFill>
              </a:rPr>
              <a:t>Music</a:t>
            </a:r>
            <a:r>
              <a:rPr lang="es-ES" b="1">
                <a:solidFill>
                  <a:srgbClr val="9966FF"/>
                </a:solidFill>
              </a:rPr>
              <a:t>a</a:t>
            </a:r>
            <a:r>
              <a:rPr lang="tr-TR" b="1">
                <a:solidFill>
                  <a:srgbClr val="9966FF"/>
                </a:solidFill>
              </a:rPr>
              <a:t> : Madonna Frozen</a:t>
            </a:r>
          </a:p>
        </p:txBody>
      </p:sp>
      <p:pic>
        <p:nvPicPr>
          <p:cNvPr id="3" name="Picture 11" descr="music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59788" y="6092825"/>
            <a:ext cx="4476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1763713" y="2924175"/>
            <a:ext cx="5688012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ES" sz="36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50000">
                      <a:srgbClr val="FFCC99"/>
                    </a:gs>
                    <a:gs pos="100000">
                      <a:schemeClr val="tx2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                    </a:t>
            </a:r>
            <a:endParaRPr lang="es-AR" sz="36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50000">
                    <a:srgbClr val="FFCC99"/>
                  </a:gs>
                  <a:gs pos="100000">
                    <a:schemeClr val="tx2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00034" y="2071678"/>
            <a:ext cx="810670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CREANDO VIDA</a:t>
            </a:r>
            <a:endParaRPr lang="es-ES" sz="8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 loop="1">
        <p:snd r:embed="rId2" name="Madonna - Froz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1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31788" y="692150"/>
            <a:ext cx="7970837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Algunas personas llegan a tu </a:t>
            </a:r>
          </a:p>
          <a:p>
            <a:pPr algn="ctr">
              <a:defRPr/>
            </a:pPr>
            <a:r>
              <a:rPr lang="es-MX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vida</a:t>
            </a:r>
          </a:p>
          <a:p>
            <a:pPr algn="ctr">
              <a:defRPr/>
            </a:pPr>
            <a:r>
              <a:rPr lang="es-MX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y rápidamente te das cuenta </a:t>
            </a:r>
          </a:p>
          <a:p>
            <a:pPr algn="ctr">
              <a:defRPr/>
            </a:pPr>
            <a:r>
              <a:rPr lang="es-MX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de que esto pasa </a:t>
            </a:r>
          </a:p>
          <a:p>
            <a:pPr algn="ctr">
              <a:defRPr/>
            </a:pPr>
            <a:r>
              <a:rPr lang="es-MX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porque debe  ser</a:t>
            </a:r>
          </a:p>
          <a:p>
            <a:pPr algn="ctr">
              <a:defRPr/>
            </a:pPr>
            <a:r>
              <a:rPr lang="es-MX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así.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2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04800" y="476250"/>
            <a:ext cx="858837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</a:rPr>
              <a:t>Para servir a un propósito, </a:t>
            </a:r>
          </a:p>
          <a:p>
            <a:pPr algn="ctr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</a:rPr>
              <a:t>para enseñarte una lección,</a:t>
            </a:r>
          </a:p>
          <a:p>
            <a:pPr algn="ctr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</a:rPr>
              <a:t> para descubrir quién</a:t>
            </a:r>
          </a:p>
          <a:p>
            <a:pPr algn="ctr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itchFamily="34" charset="0"/>
              </a:rPr>
              <a:t>eres  en realidad.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23850" y="765175"/>
            <a:ext cx="852170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Tú no sabes quiénes son estas personas,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pero cuando fijas tus ojos en ellas, 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sabes y comprendes que 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afectarán tu vida de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una manera profunda.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4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765175"/>
            <a:ext cx="9363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Algunas veces te pasan cosas que parecen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horribles, dolorosas e injustas.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331913" y="1484313"/>
            <a:ext cx="712787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Pero en realidad entiendes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que si no hubieras superado estas cosas,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nunca hubieras conocido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todo tu potencial, tu fuerza…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o el poder de tu corazón</a:t>
            </a:r>
            <a:endParaRPr lang="es-ES" sz="2800" b="1" dirty="0">
              <a:solidFill>
                <a:srgbClr val="00FF00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3" descr="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785813" y="1268413"/>
            <a:ext cx="724217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Las enfermedades, el amor, momentos perdidos…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Momentos de grandeza  o de tonterías,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ocurren para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mostrarte toda la grandeza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de tu interior.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6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06400" y="1989138"/>
            <a:ext cx="8377238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Si  no,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la vida sería como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una carretera recién pavimentada: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suave, lisa, cómoda y segura,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y… tal vez,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directa y sin rumbo.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24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 descr="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1547813" y="476250"/>
            <a:ext cx="5305425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MX" sz="28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La gente que conoces </a:t>
            </a:r>
          </a:p>
          <a:p>
            <a:pPr algn="ctr">
              <a:spcBef>
                <a:spcPct val="50000"/>
              </a:spcBef>
              <a:defRPr/>
            </a:pPr>
            <a:r>
              <a:rPr lang="es-MX" sz="28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afecta tu vida. </a:t>
            </a:r>
          </a:p>
          <a:p>
            <a:pPr algn="ctr">
              <a:spcBef>
                <a:spcPct val="50000"/>
              </a:spcBef>
              <a:defRPr/>
            </a:pPr>
            <a:endParaRPr lang="es-MX" sz="2800" b="1" dirty="0">
              <a:solidFill>
                <a:srgbClr val="FFCC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9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6" descr="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1608138" y="622300"/>
            <a:ext cx="5554662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32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Las debilidades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y las fortalezas  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que tú experimentas</a:t>
            </a:r>
          </a:p>
          <a:p>
            <a:pPr algn="ctr">
              <a:defRPr/>
            </a:pPr>
            <a:r>
              <a:rPr lang="es-MX" sz="32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crean la persona que eres</a:t>
            </a:r>
            <a:r>
              <a:rPr lang="es-MX" sz="3200" b="1" dirty="0">
                <a:solidFill>
                  <a:srgbClr val="FFCC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angle" pitchFamily="2" charset="0"/>
              </a:rPr>
              <a:t>.</a:t>
            </a:r>
          </a:p>
          <a:p>
            <a:pPr algn="ctr">
              <a:defRPr/>
            </a:pPr>
            <a:endParaRPr lang="es-MX" sz="3200" b="1" dirty="0">
              <a:solidFill>
                <a:srgbClr val="FFCC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angl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25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Picture 3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785938" y="5911850"/>
            <a:ext cx="62214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Son los condimentos necesarios  para hacerte crecer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a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116013" y="476250"/>
            <a:ext cx="7056437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rgbClr val="FFB6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Si  alguien te hiere, 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B6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te traiciona 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B6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o rompe tu corazón, 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B66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dale gracias…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</a:t>
            </a:r>
            <a:endParaRPr lang="es-ES" sz="2800" b="1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11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116013" y="1125538"/>
            <a:ext cx="6985000" cy="308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Porque te ha enseñado la importancia de perdonar,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de dar confianza </a:t>
            </a:r>
          </a:p>
          <a:p>
            <a:pPr algn="ctr">
              <a:defRPr/>
            </a:pPr>
            <a:endParaRPr lang="es-MX" sz="2800" b="1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Y a tener más cuidado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en quién  descubres  y apoyas 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tu corazón</a:t>
            </a:r>
            <a:endParaRPr lang="es-ES" sz="2800" b="1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3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1619250" y="333375"/>
            <a:ext cx="752475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Si alguien te ama, ámalo .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No porque te ame,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sino porque te ha enseñado a amar,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 abrir tu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corazón y tus ojos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 las cosas pequeñas de la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vida.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15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1403350" y="1989138"/>
            <a:ext cx="6408738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Haz que cada día cuente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y aprecia cada instante.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Aprende todo lo que puedas aprender...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27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 descr="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2290763" y="2276475"/>
            <a:ext cx="5810250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Ahora es el momento.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Quizás más adelante…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 no tengas la oportunidad.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6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0" y="620713"/>
            <a:ext cx="74517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Entabla una conversación con </a:t>
            </a:r>
          </a:p>
          <a:p>
            <a:pPr algn="ctr">
              <a:defRPr/>
            </a:pP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gente con la que no hayas dialogado nunca. </a:t>
            </a:r>
          </a:p>
          <a:p>
            <a:pPr algn="ctr">
              <a:defRPr/>
            </a:pPr>
            <a:endParaRPr lang="es-MX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Escúchalos y presta  atención.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476375" y="1916113"/>
            <a:ext cx="65516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Permítete sentirte bien,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 liberarte,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y pon tu vista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en un lugar muy alto.</a:t>
            </a:r>
            <a:r>
              <a:rPr lang="es-MX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 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18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4000500" y="0"/>
            <a:ext cx="5143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Mantén tu cabeza erguida</a:t>
            </a:r>
          </a:p>
          <a:p>
            <a:pPr algn="ctr">
              <a:defRPr/>
            </a:pPr>
            <a:r>
              <a:rPr lang="es-MX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porque tienes todo el derecho a hacerlo</a:t>
            </a:r>
            <a:r>
              <a:rPr lang="es-MX" b="1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20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5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476375" y="765175"/>
            <a:ext cx="6480175" cy="2227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Repítete a ti mismo que eres un individuo 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magnífico y... </a:t>
            </a:r>
          </a:p>
          <a:p>
            <a:pPr algn="ctr">
              <a:defRPr/>
            </a:pPr>
            <a:endParaRPr lang="es-MX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CREÉLO.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21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666875" y="908050"/>
            <a:ext cx="5810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Si no crees en ti mismo,</a:t>
            </a:r>
          </a:p>
          <a:p>
            <a:pPr algn="ctr">
              <a:defRPr/>
            </a:pPr>
            <a:r>
              <a:rPr lang="es-MX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nadie más lo hará</a:t>
            </a:r>
            <a:r>
              <a:rPr lang="es-MX" b="1" dirty="0">
                <a:solidFill>
                  <a:schemeClr val="bg1"/>
                </a:solidFill>
              </a:rPr>
              <a:t>.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30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5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8" descr="bird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5516563"/>
            <a:ext cx="1258888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1714500" y="4899025"/>
            <a:ext cx="67897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itchFamily="34" charset="0"/>
              </a:rPr>
              <a:t>¡¡Crea tu propia vida y vívela!!</a:t>
            </a:r>
            <a:endParaRPr lang="es-ES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7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32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ndo_vida">
  <a:themeElements>
    <a:clrScheme name="Creando vid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reando vid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eando vid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eando vid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eando vid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eando vid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eando vid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eando vid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eando vid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eando vid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eando vid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eando vid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eando vid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eando vid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Creando_vida</Template>
  <TotalTime>5</TotalTime>
  <Words>460</Words>
  <Application>Microsoft PowerPoint</Application>
  <PresentationFormat>Presentación en pantalla (4:3)</PresentationFormat>
  <Paragraphs>123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9" baseType="lpstr">
      <vt:lpstr>Arial</vt:lpstr>
      <vt:lpstr>Calibri</vt:lpstr>
      <vt:lpstr>Arial Rounded MT Bold</vt:lpstr>
      <vt:lpstr>Bangle</vt:lpstr>
      <vt:lpstr>Creando_vida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romantico</dc:subject>
  <dc:creator>JOSE LUIS</dc:creator>
  <cp:lastModifiedBy>JOSE LUIS</cp:lastModifiedBy>
  <cp:revision>1</cp:revision>
  <dcterms:created xsi:type="dcterms:W3CDTF">2013-11-14T15:18:58Z</dcterms:created>
  <dcterms:modified xsi:type="dcterms:W3CDTF">2013-11-14T15:24:17Z</dcterms:modified>
</cp:coreProperties>
</file>