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85" r:id="rId4"/>
    <p:sldId id="258" r:id="rId5"/>
    <p:sldId id="259" r:id="rId6"/>
    <p:sldId id="261" r:id="rId7"/>
    <p:sldId id="260" r:id="rId8"/>
    <p:sldId id="262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5" r:id="rId18"/>
    <p:sldId id="283" r:id="rId19"/>
    <p:sldId id="279" r:id="rId20"/>
    <p:sldId id="274" r:id="rId21"/>
    <p:sldId id="284" r:id="rId22"/>
    <p:sldId id="286" r:id="rId2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8" autoAdjust="0"/>
    <p:restoredTop sz="94660"/>
  </p:normalViewPr>
  <p:slideViewPr>
    <p:cSldViewPr>
      <p:cViewPr varScale="1">
        <p:scale>
          <a:sx n="74" d="100"/>
          <a:sy n="74" d="100"/>
        </p:scale>
        <p:origin x="99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AF4F1-482F-4C2F-A2E4-2F62517136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3269789"/>
      </p:ext>
    </p:extLst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B48C7-FF0E-4707-A645-9823F7C397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9089505"/>
      </p:ext>
    </p:extLst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C6546-378B-49D1-ADC4-ABB1594F92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7719149"/>
      </p:ext>
    </p:extLst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1C782-440B-4D21-8EF6-C6F90C4216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6815798"/>
      </p:ext>
    </p:extLst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EA1EB-3FB2-4785-AF87-93F2457F1A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1417470"/>
      </p:ext>
    </p:extLst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DFD9E-096E-4D04-88AB-97261BED31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1042279"/>
      </p:ext>
    </p:extLst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7AEEE-B74F-4917-9C54-848B42F5F2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8176328"/>
      </p:ext>
    </p:extLst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4BCC2-B3A3-4430-9085-2DADC360D7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3486220"/>
      </p:ext>
    </p:extLst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FC234-46DC-468E-9FFC-9CBABF4297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447022"/>
      </p:ext>
    </p:extLst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CF374-1FD6-4212-BF34-7EB04B66CC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1962561"/>
      </p:ext>
    </p:extLst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E8379-A946-4657-9FB4-FD7E70F03D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077479"/>
      </p:ext>
    </p:extLst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97360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74722D-E923-447E-95EE-E00778DA40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advClick="0" advTm="1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Group 7"/>
          <p:cNvGrpSpPr>
            <a:grpSpLocks/>
          </p:cNvGrpSpPr>
          <p:nvPr/>
        </p:nvGrpSpPr>
        <p:grpSpPr bwMode="auto">
          <a:xfrm>
            <a:off x="2484438" y="188913"/>
            <a:ext cx="3990975" cy="3600450"/>
            <a:chOff x="1824" y="633"/>
            <a:chExt cx="2834" cy="2849"/>
          </a:xfrm>
        </p:grpSpPr>
        <p:sp>
          <p:nvSpPr>
            <p:cNvPr id="4101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02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03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04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2060" name="Picture 12" descr="puzzle 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005263"/>
            <a:ext cx="446563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0" y="5949950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4000" b="1">
                <a:solidFill>
                  <a:srgbClr val="FFFF00"/>
                </a:solidFill>
                <a:latin typeface="Trebuchet MS" panose="020B0603020202020204" pitchFamily="34" charset="0"/>
              </a:rPr>
              <a:t>                       presenta</a:t>
            </a:r>
          </a:p>
        </p:txBody>
      </p:sp>
    </p:spTree>
  </p:cSld>
  <p:clrMapOvr>
    <a:masterClrMapping/>
  </p:clrMapOvr>
  <p:transition advClick="0" advTm="8000">
    <p:sndAc>
      <p:stSnd>
        <p:snd r:embed="rId2" name="EFFECT7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con encant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9275"/>
            <a:ext cx="6208712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0" y="54451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          música  JAMES  LAST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0" y="54451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                  textos  IE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0" y="54451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    fotografía y diseños  ALOSPE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0" y="54451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         idea original  ALOSPE</a:t>
            </a:r>
          </a:p>
        </p:txBody>
      </p:sp>
    </p:spTree>
  </p:cSld>
  <p:clrMapOvr>
    <a:masterClrMapping/>
  </p:clrMapOvr>
  <p:transition advClick="0" advTm="9000">
    <p:sndAc>
      <p:stSnd>
        <p:snd r:embed="rId2" name="James Last -  Charma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34822" grpId="1"/>
      <p:bldP spid="34823" grpId="0"/>
      <p:bldP spid="34823" grpId="1"/>
      <p:bldP spid="34824" grpId="0"/>
      <p:bldP spid="34824" grpId="1"/>
      <p:bldP spid="34825" grpId="0"/>
      <p:bldP spid="3482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Encanto es lo que tienen algunos               	   hasta que empiezan a creersélo.</a:t>
            </a:r>
          </a:p>
        </p:txBody>
      </p:sp>
      <p:pic>
        <p:nvPicPr>
          <p:cNvPr id="11275" name="Picture 11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3" descr="47661316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5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5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6" r="10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40052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        Todo  comienzo tiene su encanto.</a:t>
            </a:r>
          </a:p>
        </p:txBody>
      </p:sp>
      <p:pic>
        <p:nvPicPr>
          <p:cNvPr id="6154" name="Picture 10" descr="34818677 dr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1" descr="34818677 dr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34818677 dr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3" descr="34818677 dr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14" descr="34818677 dr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15" descr="34818677 dr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5" dur="5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" r="74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003399"/>
                </a:solidFill>
                <a:latin typeface="Trebuchet MS" panose="020B0603020202020204" pitchFamily="34" charset="0"/>
              </a:rPr>
              <a:t>        El único encanto del pasado consiste                	        en que es del pasado.</a:t>
            </a:r>
          </a:p>
        </p:txBody>
      </p:sp>
      <p:pic>
        <p:nvPicPr>
          <p:cNvPr id="20487" name="Picture 7" descr="3235515028_1edf0a8f78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2" descr="picture-1955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8" descr="3235507934_4cafb82565_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9" descr="7110332883_947524cb5e_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El encanto del matrimonio es que provoca el desencanto necesario por las dos partes.</a:t>
            </a:r>
          </a:p>
        </p:txBody>
      </p:sp>
      <p:pic>
        <p:nvPicPr>
          <p:cNvPr id="3078" name="Picture 6" descr="2001258190099224833lJFcdS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2031477400099224833nghXMg_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2264733760099224833uLtoZk_p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8" r="114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6921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El encanto de una mujer está en su sonrisa.</a:t>
            </a:r>
          </a:p>
        </p:txBody>
      </p:sp>
      <p:pic>
        <p:nvPicPr>
          <p:cNvPr id="13321" name="Picture 9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"/>
            <a:ext cx="8802688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0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15925"/>
            <a:ext cx="8291512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1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58838"/>
            <a:ext cx="7710488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12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230313"/>
            <a:ext cx="7056437" cy="467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13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527175"/>
            <a:ext cx="6327775" cy="402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14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824038"/>
            <a:ext cx="5673725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15" descr="97878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119313"/>
            <a:ext cx="458152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16" descr="Publicación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551656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    Como todos los soñadores confundí                	    el desencanto con la verdad.</a:t>
            </a: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0" y="5805488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2800">
                <a:solidFill>
                  <a:schemeClr val="bg1"/>
                </a:solidFill>
                <a:latin typeface="BenguiatGot Bk BT"/>
              </a:rPr>
              <a:t>                    </a:t>
            </a:r>
          </a:p>
        </p:txBody>
      </p:sp>
      <p:pic>
        <p:nvPicPr>
          <p:cNvPr id="8202" name="Picture 10" descr="2974721210099224833OjBJqv_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2826062610099224833VaEDub_p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2886561970099224833hvUZoV_p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0" dur="5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8"/>
          <p:cNvPicPr>
            <a:picLocks noChangeAspect="1" noChangeArrowheads="1"/>
          </p:cNvPicPr>
          <p:nvPr/>
        </p:nvPicPr>
        <p:blipFill>
          <a:blip r:embed="rId2">
            <a:lum bright="6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5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0" y="5303838"/>
            <a:ext cx="9144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Que la juventud sonría                                 sin ninguna razón es uno                                de sus grandes encantos.</a:t>
            </a:r>
          </a:p>
        </p:txBody>
      </p:sp>
      <p:pic>
        <p:nvPicPr>
          <p:cNvPr id="12299" name="Picture 11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2" descr="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3" descr="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4" descr="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15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" dur="5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9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0" y="5445125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No hay encanto personal tan grande como el encanto de un temperamento alegre.</a:t>
            </a:r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107950" y="5876925"/>
            <a:ext cx="9036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240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0" y="5805488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2800">
                <a:solidFill>
                  <a:schemeClr val="bg1"/>
                </a:solidFill>
                <a:latin typeface="BenguiatGot Bk BT"/>
              </a:rPr>
              <a:t> </a:t>
            </a:r>
          </a:p>
        </p:txBody>
      </p:sp>
      <p:pic>
        <p:nvPicPr>
          <p:cNvPr id="10249" name="Picture 9" descr="3685959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 descr="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1" descr="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2" descr="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3" descr="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4" descr="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5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551656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              La vulgaridad es el ajo de                                  	          la ensalada del encanto.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0" y="6165850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2800">
                <a:solidFill>
                  <a:schemeClr val="bg1"/>
                </a:solidFill>
                <a:latin typeface="BenguiatGot Bk BT"/>
              </a:rPr>
              <a:t>       </a:t>
            </a:r>
          </a:p>
        </p:txBody>
      </p:sp>
      <p:pic>
        <p:nvPicPr>
          <p:cNvPr id="8209" name="Picture 17" descr="978809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0" name="Picture 18" descr="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Picture 19" descr="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2" name="Picture 20" descr="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5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El encanto es el producto                               	de lo inesperado.</a:t>
            </a:r>
          </a:p>
        </p:txBody>
      </p:sp>
      <p:pic>
        <p:nvPicPr>
          <p:cNvPr id="15366" name="Picture 6" descr="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 descr="3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48982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9" descr="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6697663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 Haz de tu encanto un hábito                        	y veras grandes cambios en tu vida.</a:t>
            </a:r>
          </a:p>
        </p:txBody>
      </p:sp>
      <p:pic>
        <p:nvPicPr>
          <p:cNvPr id="6153" name="Picture 9" descr="2437757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1" descr="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3" descr="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2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Ten  encanto pero nunca busques                   	         la aprobación de los demás.</a:t>
            </a:r>
          </a:p>
        </p:txBody>
      </p:sp>
      <p:pic>
        <p:nvPicPr>
          <p:cNvPr id="16391" name="Picture 7" descr="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 descr="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9" descr="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0" descr="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1" descr="4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6" dur="5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chemeClr val="bg1"/>
                </a:solidFill>
                <a:latin typeface="Trebuchet MS" panose="020B0603020202020204" pitchFamily="34" charset="0"/>
              </a:rPr>
              <a:t>             No puedes tener un encanto sin                 	      estar encantado contigo mismo.</a:t>
            </a:r>
          </a:p>
        </p:txBody>
      </p:sp>
      <p:pic>
        <p:nvPicPr>
          <p:cNvPr id="23556" name="Picture 4" descr="Publicación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84313"/>
            <a:ext cx="5976937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Publicación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698500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Publicación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777162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 descr="Publicación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 descr="Publicación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3"/>
            <a:ext cx="9144000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5" descr="6B"/>
          <p:cNvPicPr>
            <a:picLocks noChangeAspect="1" noChangeArrowheads="1"/>
          </p:cNvPicPr>
          <p:nvPr/>
        </p:nvPicPr>
        <p:blipFill>
          <a:blip r:embed="rId2">
            <a:lum bright="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634" name="Text Box 106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     La estupidez tiene un cierto encanto             	    del que la ignorancia carece.</a:t>
            </a:r>
          </a:p>
        </p:txBody>
      </p:sp>
      <p:pic>
        <p:nvPicPr>
          <p:cNvPr id="7173" name="Picture 5" descr="2091159130099224833OWlRZC_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2098001970099224833AukAGl_p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 descr="2094999270099224833Ygillh_p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5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r="6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                           Sin el encanto el resto de                              	                      las virtudes son inútiles.</a:t>
            </a:r>
          </a:p>
        </p:txBody>
      </p:sp>
      <p:pic>
        <p:nvPicPr>
          <p:cNvPr id="31753" name="Picture 9" descr="403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9" t="4231" r="1758" b="27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10" descr="403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9" t="4231" r="1758" b="27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11" descr="403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9" t="4231" r="1758" b="27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12" descr="403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9" t="4231" r="1758" b="27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7" name="Picture 13" descr="403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9" t="4231" r="1758" b="27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" dur="5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0" y="551656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No le faltan encantos a este hermoso mundo ni tampoco amaneceres para los que merece.</a:t>
            </a:r>
          </a:p>
        </p:txBody>
      </p:sp>
      <p:pic>
        <p:nvPicPr>
          <p:cNvPr id="26633" name="Picture 9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10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11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12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13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14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15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5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6" r="66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60928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CCCC00"/>
                </a:solidFill>
                <a:latin typeface="Trebuchet MS" panose="020B0603020202020204" pitchFamily="34" charset="0"/>
              </a:rPr>
              <a:t>           Puedo ser feo pero tengo encanto.</a:t>
            </a:r>
          </a:p>
        </p:txBody>
      </p:sp>
      <p:pic>
        <p:nvPicPr>
          <p:cNvPr id="21515" name="Picture 11" descr="642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12" descr="642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3" descr="642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14" descr="642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15" descr="642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Picture 16" descr="642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Picture 17" descr="61707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5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0" dur="5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6" name="Group 4"/>
          <p:cNvGrpSpPr>
            <a:grpSpLocks/>
          </p:cNvGrpSpPr>
          <p:nvPr/>
        </p:nvGrpSpPr>
        <p:grpSpPr bwMode="auto">
          <a:xfrm>
            <a:off x="2484438" y="188913"/>
            <a:ext cx="3990975" cy="3600450"/>
            <a:chOff x="1824" y="633"/>
            <a:chExt cx="2834" cy="2849"/>
          </a:xfrm>
        </p:grpSpPr>
        <p:sp>
          <p:nvSpPr>
            <p:cNvPr id="23557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558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559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560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gradFill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33801" name="Picture 9" descr="puzzle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365625"/>
            <a:ext cx="446563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0" y="37893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FFFF00"/>
                </a:solidFill>
                <a:latin typeface="Trebuchet MS" panose="020B0603020202020204" pitchFamily="34" charset="0"/>
              </a:rPr>
              <a:t>                   edición y realización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2458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458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2458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</Words>
  <Application>Microsoft Office PowerPoint</Application>
  <PresentationFormat>Presentación en pantalla (4:3)</PresentationFormat>
  <Paragraphs>28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9" baseType="lpstr">
      <vt:lpstr>Arial</vt:lpstr>
      <vt:lpstr>Calibri</vt:lpstr>
      <vt:lpstr>Trebuchet MS</vt:lpstr>
      <vt:lpstr>BenguiatGot Bk BT</vt:lpstr>
      <vt:lpstr>Verdana</vt:lpstr>
      <vt:lpstr>Kristen ITC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2018-08-17T14:19:00Z</dcterms:created>
  <dcterms:modified xsi:type="dcterms:W3CDTF">2021-02-23T15:54:21Z</dcterms:modified>
</cp:coreProperties>
</file>