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257" r:id="rId3"/>
    <p:sldId id="289" r:id="rId4"/>
    <p:sldId id="269" r:id="rId5"/>
    <p:sldId id="281" r:id="rId6"/>
    <p:sldId id="282" r:id="rId7"/>
    <p:sldId id="262" r:id="rId8"/>
    <p:sldId id="261" r:id="rId9"/>
    <p:sldId id="277" r:id="rId10"/>
    <p:sldId id="274" r:id="rId11"/>
    <p:sldId id="271" r:id="rId12"/>
    <p:sldId id="290" r:id="rId13"/>
    <p:sldId id="288" r:id="rId14"/>
    <p:sldId id="285" r:id="rId15"/>
    <p:sldId id="287" r:id="rId16"/>
    <p:sldId id="286" r:id="rId17"/>
    <p:sldId id="284" r:id="rId18"/>
    <p:sldId id="278" r:id="rId19"/>
    <p:sldId id="270" r:id="rId20"/>
    <p:sldId id="268" r:id="rId21"/>
    <p:sldId id="266" r:id="rId22"/>
    <p:sldId id="265" r:id="rId23"/>
    <p:sldId id="264" r:id="rId24"/>
    <p:sldId id="260" r:id="rId25"/>
    <p:sldId id="291" r:id="rId26"/>
  </p:sldIdLst>
  <p:sldSz cx="9144000" cy="6858000" type="screen4x3"/>
  <p:notesSz cx="6858000" cy="9144000"/>
  <p:defaultTextStyle>
    <a:defPPr>
      <a:defRPr lang="nl-NL"/>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23UN2i44aLX7enE49j05+A" hashData="4s2m/p8gb7PWOYUYAWZwAbUQO4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DBF7FD"/>
    <a:srgbClr val="A5EBF9"/>
    <a:srgbClr val="FFFF00"/>
    <a:srgbClr val="000066"/>
    <a:srgbClr val="9900CC"/>
    <a:srgbClr val="00FF00"/>
    <a:srgbClr val="FFFF66"/>
    <a:srgbClr val="CC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96" y="-1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s-ES_tradnl"/>
          </a:p>
        </p:txBody>
      </p:sp>
      <p:sp>
        <p:nvSpPr>
          <p:cNvPr id="378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s-ES_tradnl"/>
          </a:p>
        </p:txBody>
      </p:sp>
      <p:sp>
        <p:nvSpPr>
          <p:cNvPr id="2560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78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noProof="0" smtClean="0"/>
              <a:t>Haga clic para modificar el estilo de texto del patrón</a:t>
            </a:r>
          </a:p>
          <a:p>
            <a:pPr lvl="1"/>
            <a:r>
              <a:rPr lang="es-ES_tradnl" noProof="0" smtClean="0"/>
              <a:t>Segundo nivel</a:t>
            </a:r>
          </a:p>
          <a:p>
            <a:pPr lvl="2"/>
            <a:r>
              <a:rPr lang="es-ES_tradnl" noProof="0" smtClean="0"/>
              <a:t>Tercer nivel</a:t>
            </a:r>
          </a:p>
          <a:p>
            <a:pPr lvl="3"/>
            <a:r>
              <a:rPr lang="es-ES_tradnl" noProof="0" smtClean="0"/>
              <a:t>Cuarto nivel</a:t>
            </a:r>
          </a:p>
          <a:p>
            <a:pPr lvl="4"/>
            <a:r>
              <a:rPr lang="es-ES_tradnl" noProof="0" smtClean="0"/>
              <a:t>Quinto nivel</a:t>
            </a:r>
          </a:p>
        </p:txBody>
      </p:sp>
      <p:sp>
        <p:nvSpPr>
          <p:cNvPr id="378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s-ES_tradnl"/>
          </a:p>
        </p:txBody>
      </p:sp>
      <p:sp>
        <p:nvSpPr>
          <p:cNvPr id="378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61A6E425-D702-4E11-9345-1E142F7D0BEC}" type="slidenum">
              <a:rPr lang="es-ES_tradnl"/>
              <a:pPr>
                <a:defRPr/>
              </a:pPr>
              <a:t>‹Nº›</a:t>
            </a:fld>
            <a:endParaRPr lang="es-ES_trad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miter lim="800000"/>
            <a:headEnd/>
            <a:tailEnd/>
          </a:ln>
        </p:spPr>
        <p:txBody>
          <a:bodyPr/>
          <a:lstStyle/>
          <a:p>
            <a:fld id="{BF4EB7BC-FDA5-4145-902B-67387A4C6424}" type="slidenum">
              <a:rPr lang="es-ES_tradnl"/>
              <a:pPr/>
              <a:t>1</a:t>
            </a:fld>
            <a:endParaRPr lang="es-ES_tradnl"/>
          </a:p>
        </p:txBody>
      </p:sp>
      <p:sp>
        <p:nvSpPr>
          <p:cNvPr id="26627" name="Rectangle 2"/>
          <p:cNvSpPr>
            <a:spLocks noRot="1" noChangeArrowheads="1" noTextEdit="1"/>
          </p:cNvSpPr>
          <p:nvPr>
            <p:ph type="sldImg"/>
          </p:nvPr>
        </p:nvSpPr>
        <p:spPr>
          <a:ln/>
        </p:spPr>
      </p:sp>
      <p:sp>
        <p:nvSpPr>
          <p:cNvPr id="26628" name="Rectangle 3"/>
          <p:cNvSpPr>
            <a:spLocks noGrp="1" noChangeArrowheads="1"/>
          </p:cNvSpPr>
          <p:nvPr>
            <p:ph type="body" idx="1"/>
          </p:nvPr>
        </p:nvSpPr>
        <p:spPr>
          <a:noFill/>
        </p:spPr>
        <p:txBody>
          <a:bodyPr/>
          <a:lstStyle/>
          <a:p>
            <a:pPr eaLnBrk="1" hangingPunct="1"/>
            <a:endParaRPr lang="es-ES_tradnl"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miter lim="800000"/>
            <a:headEnd/>
            <a:tailEnd/>
          </a:ln>
        </p:spPr>
        <p:txBody>
          <a:bodyPr/>
          <a:lstStyle/>
          <a:p>
            <a:fld id="{585D3E50-1860-4D86-8680-89CD0EB38C75}" type="slidenum">
              <a:rPr lang="es-ES_tradnl"/>
              <a:pPr/>
              <a:t>2</a:t>
            </a:fld>
            <a:endParaRPr lang="es-ES_tradnl"/>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miter lim="800000"/>
            <a:headEnd/>
            <a:tailEnd/>
          </a:ln>
        </p:spPr>
        <p:txBody>
          <a:bodyPr/>
          <a:lstStyle/>
          <a:p>
            <a:fld id="{0B8E9EB3-0C30-43DE-B80A-095F9FA021B6}" type="slidenum">
              <a:rPr lang="es-ES_tradnl"/>
              <a:pPr/>
              <a:t>3</a:t>
            </a:fld>
            <a:endParaRPr lang="es-ES_tradnl"/>
          </a:p>
        </p:txBody>
      </p:sp>
      <p:sp>
        <p:nvSpPr>
          <p:cNvPr id="28675" name="Rectangle 2"/>
          <p:cNvSpPr>
            <a:spLocks noRot="1" noChangeArrowheads="1" noTextEdit="1"/>
          </p:cNvSpPr>
          <p:nvPr>
            <p:ph type="sldImg"/>
          </p:nvPr>
        </p:nvSpPr>
        <p:spPr>
          <a:ln/>
        </p:spPr>
      </p:sp>
      <p:sp>
        <p:nvSpPr>
          <p:cNvPr id="28676"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a:ln>
            <a:miter lim="800000"/>
            <a:headEnd/>
            <a:tailEnd/>
          </a:ln>
        </p:spPr>
        <p:txBody>
          <a:bodyPr/>
          <a:lstStyle/>
          <a:p>
            <a:fld id="{AEF4807C-6F10-4539-B3D5-6989A5E5FE2C}" type="slidenum">
              <a:rPr lang="es-ES_tradnl"/>
              <a:pPr/>
              <a:t>4</a:t>
            </a:fld>
            <a:endParaRPr lang="es-ES_tradnl"/>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ln>
            <a:miter lim="800000"/>
            <a:headEnd/>
            <a:tailEnd/>
          </a:ln>
        </p:spPr>
        <p:txBody>
          <a:bodyPr/>
          <a:lstStyle/>
          <a:p>
            <a:fld id="{889387E3-4FE9-4631-9A70-E9FC58E95EFA}" type="slidenum">
              <a:rPr lang="es-ES_tradnl"/>
              <a:pPr/>
              <a:t>5</a:t>
            </a:fld>
            <a:endParaRPr lang="es-ES_tradnl"/>
          </a:p>
        </p:txBody>
      </p:sp>
      <p:sp>
        <p:nvSpPr>
          <p:cNvPr id="30723" name="Rectangle 2"/>
          <p:cNvSpPr>
            <a:spLocks noRo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a:ln>
            <a:miter lim="800000"/>
            <a:headEnd/>
            <a:tailEnd/>
          </a:ln>
        </p:spPr>
        <p:txBody>
          <a:bodyPr/>
          <a:lstStyle/>
          <a:p>
            <a:fld id="{0CD3BCE6-38AE-4F93-9995-049E524DF124}" type="slidenum">
              <a:rPr lang="es-ES_tradnl"/>
              <a:pPr/>
              <a:t>6</a:t>
            </a:fld>
            <a:endParaRPr lang="es-ES_tradnl"/>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a:ln>
            <a:miter lim="800000"/>
            <a:headEnd/>
            <a:tailEnd/>
          </a:ln>
        </p:spPr>
        <p:txBody>
          <a:bodyPr/>
          <a:lstStyle/>
          <a:p>
            <a:fld id="{67E94FAE-71BF-487B-9D31-CDA8955EBD10}" type="slidenum">
              <a:rPr lang="es-ES_tradnl"/>
              <a:pPr/>
              <a:t>7</a:t>
            </a:fld>
            <a:endParaRPr lang="es-ES_tradnl"/>
          </a:p>
        </p:txBody>
      </p:sp>
      <p:sp>
        <p:nvSpPr>
          <p:cNvPr id="32771" name="Rectangle 2"/>
          <p:cNvSpPr>
            <a:spLocks noRo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miter lim="800000"/>
            <a:headEnd/>
            <a:tailEnd/>
          </a:ln>
        </p:spPr>
        <p:txBody>
          <a:bodyPr/>
          <a:lstStyle/>
          <a:p>
            <a:fld id="{8010CBA2-02A9-4456-BB32-0190EFECD020}" type="slidenum">
              <a:rPr lang="es-ES_tradnl"/>
              <a:pPr/>
              <a:t>8</a:t>
            </a:fld>
            <a:endParaRPr lang="es-ES_tradnl"/>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miter lim="800000"/>
            <a:headEnd/>
            <a:tailEnd/>
          </a:ln>
        </p:spPr>
        <p:txBody>
          <a:bodyPr/>
          <a:lstStyle/>
          <a:p>
            <a:fld id="{8E016190-5ED0-4F29-9C15-5F917BDEF8ED}" type="slidenum">
              <a:rPr lang="es-ES_tradnl"/>
              <a:pPr/>
              <a:t>9</a:t>
            </a:fld>
            <a:endParaRPr lang="es-ES_tradnl"/>
          </a:p>
        </p:txBody>
      </p:sp>
      <p:sp>
        <p:nvSpPr>
          <p:cNvPr id="34819" name="Rectangle 2"/>
          <p:cNvSpPr>
            <a:spLocks noRo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miter lim="800000"/>
            <a:headEnd/>
            <a:tailEnd/>
          </a:ln>
        </p:spPr>
        <p:txBody>
          <a:bodyPr/>
          <a:lstStyle/>
          <a:p>
            <a:fld id="{BCFB56DB-70E6-4B91-BD96-178AFDDA4F3C}" type="slidenum">
              <a:rPr lang="es-ES_tradnl"/>
              <a:pPr/>
              <a:t>10</a:t>
            </a:fld>
            <a:endParaRPr lang="es-ES_tradnl"/>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miter lim="800000"/>
            <a:headEnd/>
            <a:tailEnd/>
          </a:ln>
        </p:spPr>
        <p:txBody>
          <a:bodyPr/>
          <a:lstStyle/>
          <a:p>
            <a:fld id="{11A2553C-C76C-4E53-82F7-A471E969D566}" type="slidenum">
              <a:rPr lang="es-ES_tradnl"/>
              <a:pPr/>
              <a:t>11</a:t>
            </a:fld>
            <a:endParaRPr lang="es-ES_tradnl"/>
          </a:p>
        </p:txBody>
      </p:sp>
      <p:sp>
        <p:nvSpPr>
          <p:cNvPr id="36867" name="Rectangle 2"/>
          <p:cNvSpPr>
            <a:spLocks noRo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miter lim="800000"/>
            <a:headEnd/>
            <a:tailEnd/>
          </a:ln>
        </p:spPr>
        <p:txBody>
          <a:bodyPr/>
          <a:lstStyle/>
          <a:p>
            <a:fld id="{376D478C-7F27-409F-9320-73AEE82627AD}" type="slidenum">
              <a:rPr lang="es-ES_tradnl"/>
              <a:pPr/>
              <a:t>12</a:t>
            </a:fld>
            <a:endParaRPr lang="es-ES_tradnl"/>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miter lim="800000"/>
            <a:headEnd/>
            <a:tailEnd/>
          </a:ln>
        </p:spPr>
        <p:txBody>
          <a:bodyPr/>
          <a:lstStyle/>
          <a:p>
            <a:fld id="{27DCAA6A-4A60-4A37-9CC3-1F56FEA101E4}" type="slidenum">
              <a:rPr lang="es-ES_tradnl"/>
              <a:pPr/>
              <a:t>13</a:t>
            </a:fld>
            <a:endParaRPr lang="es-ES_tradnl"/>
          </a:p>
        </p:txBody>
      </p:sp>
      <p:sp>
        <p:nvSpPr>
          <p:cNvPr id="38915" name="Rectangle 2"/>
          <p:cNvSpPr>
            <a:spLocks noRo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miter lim="800000"/>
            <a:headEnd/>
            <a:tailEnd/>
          </a:ln>
        </p:spPr>
        <p:txBody>
          <a:bodyPr/>
          <a:lstStyle/>
          <a:p>
            <a:fld id="{C69FA42D-4FAA-4170-ACEF-F4ED810EB9F4}" type="slidenum">
              <a:rPr lang="es-ES_tradnl"/>
              <a:pPr/>
              <a:t>14</a:t>
            </a:fld>
            <a:endParaRPr lang="es-ES_tradnl"/>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miter lim="800000"/>
            <a:headEnd/>
            <a:tailEnd/>
          </a:ln>
        </p:spPr>
        <p:txBody>
          <a:bodyPr/>
          <a:lstStyle/>
          <a:p>
            <a:fld id="{6369DA9D-AE49-497B-803C-722C7AF68F84}" type="slidenum">
              <a:rPr lang="es-ES_tradnl"/>
              <a:pPr/>
              <a:t>15</a:t>
            </a:fld>
            <a:endParaRPr lang="es-ES_tradnl"/>
          </a:p>
        </p:txBody>
      </p:sp>
      <p:sp>
        <p:nvSpPr>
          <p:cNvPr id="40963" name="Rectangle 2"/>
          <p:cNvSpPr>
            <a:spLocks noRo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miter lim="800000"/>
            <a:headEnd/>
            <a:tailEnd/>
          </a:ln>
        </p:spPr>
        <p:txBody>
          <a:bodyPr/>
          <a:lstStyle/>
          <a:p>
            <a:fld id="{EB6594A0-D737-41D8-AC8E-722C4706955D}" type="slidenum">
              <a:rPr lang="es-ES_tradnl"/>
              <a:pPr/>
              <a:t>16</a:t>
            </a:fld>
            <a:endParaRPr lang="es-ES_tradnl"/>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miter lim="800000"/>
            <a:headEnd/>
            <a:tailEnd/>
          </a:ln>
        </p:spPr>
        <p:txBody>
          <a:bodyPr/>
          <a:lstStyle/>
          <a:p>
            <a:fld id="{D71A2B7C-D701-49BA-9588-529C5F539277}" type="slidenum">
              <a:rPr lang="es-ES_tradnl"/>
              <a:pPr/>
              <a:t>17</a:t>
            </a:fld>
            <a:endParaRPr lang="es-ES_tradnl"/>
          </a:p>
        </p:txBody>
      </p:sp>
      <p:sp>
        <p:nvSpPr>
          <p:cNvPr id="43011" name="Rectangle 2"/>
          <p:cNvSpPr>
            <a:spLocks noRo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miter lim="800000"/>
            <a:headEnd/>
            <a:tailEnd/>
          </a:ln>
        </p:spPr>
        <p:txBody>
          <a:bodyPr/>
          <a:lstStyle/>
          <a:p>
            <a:fld id="{4BA21E1B-8F98-4F95-9E55-AC357F32492D}" type="slidenum">
              <a:rPr lang="es-ES_tradnl"/>
              <a:pPr/>
              <a:t>18</a:t>
            </a:fld>
            <a:endParaRPr lang="es-ES_tradnl"/>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4AB56991-7E44-4A42-A6B6-F5A1FFB191DE}" type="slidenum">
              <a:rPr lang="es-ES_tradnl"/>
              <a:pPr/>
              <a:t>19</a:t>
            </a:fld>
            <a:endParaRPr lang="es-ES_tradnl"/>
          </a:p>
        </p:txBody>
      </p:sp>
      <p:sp>
        <p:nvSpPr>
          <p:cNvPr id="45059" name="Rectangle 2"/>
          <p:cNvSpPr>
            <a:spLocks noRo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miter lim="800000"/>
            <a:headEnd/>
            <a:tailEnd/>
          </a:ln>
        </p:spPr>
        <p:txBody>
          <a:bodyPr/>
          <a:lstStyle/>
          <a:p>
            <a:fld id="{44D25924-41FC-4B7B-B652-95FBD1669AB3}" type="slidenum">
              <a:rPr lang="es-ES_tradnl"/>
              <a:pPr/>
              <a:t>20</a:t>
            </a:fld>
            <a:endParaRPr lang="es-ES_tradnl"/>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miter lim="800000"/>
            <a:headEnd/>
            <a:tailEnd/>
          </a:ln>
        </p:spPr>
        <p:txBody>
          <a:bodyPr/>
          <a:lstStyle/>
          <a:p>
            <a:fld id="{20E2EBF2-03A3-47A7-97A7-2DCCDC9D67A3}" type="slidenum">
              <a:rPr lang="es-ES_tradnl"/>
              <a:pPr/>
              <a:t>21</a:t>
            </a:fld>
            <a:endParaRPr lang="es-ES_tradnl"/>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miter lim="800000"/>
            <a:headEnd/>
            <a:tailEnd/>
          </a:ln>
        </p:spPr>
        <p:txBody>
          <a:bodyPr/>
          <a:lstStyle/>
          <a:p>
            <a:fld id="{BC5917A0-21DD-4E7A-8FEE-9D4F5705E098}" type="slidenum">
              <a:rPr lang="es-ES_tradnl"/>
              <a:pPr/>
              <a:t>22</a:t>
            </a:fld>
            <a:endParaRPr lang="es-ES_tradnl"/>
          </a:p>
        </p:txBody>
      </p:sp>
      <p:sp>
        <p:nvSpPr>
          <p:cNvPr id="48131" name="Rectangle 2"/>
          <p:cNvSpPr>
            <a:spLocks noRo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miter lim="800000"/>
            <a:headEnd/>
            <a:tailEnd/>
          </a:ln>
        </p:spPr>
        <p:txBody>
          <a:bodyPr/>
          <a:lstStyle/>
          <a:p>
            <a:fld id="{DEB998BD-9567-4D8F-9348-E360867F7088}" type="slidenum">
              <a:rPr lang="es-ES_tradnl"/>
              <a:pPr/>
              <a:t>23</a:t>
            </a:fld>
            <a:endParaRPr lang="es-ES_tradnl"/>
          </a:p>
        </p:txBody>
      </p:sp>
      <p:sp>
        <p:nvSpPr>
          <p:cNvPr id="49155" name="Rectangle 2"/>
          <p:cNvSpPr>
            <a:spLocks noRo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es-ES_tradn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4013E5A0-350E-445C-A56D-B9688D97F324}" type="slidenum">
              <a:rPr lang="nl-NL"/>
              <a:pPr>
                <a:defRPr/>
              </a:pPr>
              <a:t>‹Nº›</a:t>
            </a:fld>
            <a:endParaRPr lang="nl-NL"/>
          </a:p>
        </p:txBody>
      </p:sp>
    </p:spTree>
  </p:cSld>
  <p:clrMapOvr>
    <a:masterClrMapping/>
  </p:clrMapOvr>
  <p:transition spd="slow" advTm="8000">
    <p:split orient="vert"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AAD719A0-B431-4265-93D5-D750E9900DC9}" type="slidenum">
              <a:rPr lang="nl-NL"/>
              <a:pPr>
                <a:defRPr/>
              </a:pPr>
              <a:t>‹Nº›</a:t>
            </a:fld>
            <a:endParaRPr lang="nl-NL"/>
          </a:p>
        </p:txBody>
      </p:sp>
    </p:spTree>
  </p:cSld>
  <p:clrMapOvr>
    <a:masterClrMapping/>
  </p:clrMapOvr>
  <p:transition spd="slow" advTm="8000">
    <p:split orient="vert"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BA75F371-2967-4176-9ACA-E14DA5B45C02}" type="slidenum">
              <a:rPr lang="nl-NL"/>
              <a:pPr>
                <a:defRPr/>
              </a:pPr>
              <a:t>‹Nº›</a:t>
            </a:fld>
            <a:endParaRPr lang="nl-NL"/>
          </a:p>
        </p:txBody>
      </p:sp>
    </p:spTree>
  </p:cSld>
  <p:clrMapOvr>
    <a:masterClrMapping/>
  </p:clrMapOvr>
  <p:transition spd="slow" advTm="8000">
    <p:split orient="vert"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DE5B9DED-2DCF-45C2-916E-3F6066D05505}" type="slidenum">
              <a:rPr lang="nl-NL"/>
              <a:pPr>
                <a:defRPr/>
              </a:pPr>
              <a:t>‹Nº›</a:t>
            </a:fld>
            <a:endParaRPr lang="nl-NL"/>
          </a:p>
        </p:txBody>
      </p:sp>
    </p:spTree>
  </p:cSld>
  <p:clrMapOvr>
    <a:masterClrMapping/>
  </p:clrMapOvr>
  <p:transition spd="slow" advTm="8000">
    <p:split orient="vert"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nl-NL"/>
          </a:p>
        </p:txBody>
      </p:sp>
      <p:sp>
        <p:nvSpPr>
          <p:cNvPr id="8" name="Rectangle 5"/>
          <p:cNvSpPr>
            <a:spLocks noGrp="1" noChangeArrowheads="1"/>
          </p:cNvSpPr>
          <p:nvPr>
            <p:ph type="ftr" sz="quarter" idx="11"/>
          </p:nvPr>
        </p:nvSpPr>
        <p:spPr>
          <a:ln/>
        </p:spPr>
        <p:txBody>
          <a:bodyPr/>
          <a:lstStyle>
            <a:lvl1pPr>
              <a:defRPr/>
            </a:lvl1pPr>
          </a:lstStyle>
          <a:p>
            <a:pPr>
              <a:defRPr/>
            </a:pPr>
            <a:endParaRPr lang="nl-NL"/>
          </a:p>
        </p:txBody>
      </p:sp>
      <p:sp>
        <p:nvSpPr>
          <p:cNvPr id="9" name="Rectangle 6"/>
          <p:cNvSpPr>
            <a:spLocks noGrp="1" noChangeArrowheads="1"/>
          </p:cNvSpPr>
          <p:nvPr>
            <p:ph type="sldNum" sz="quarter" idx="12"/>
          </p:nvPr>
        </p:nvSpPr>
        <p:spPr>
          <a:ln/>
        </p:spPr>
        <p:txBody>
          <a:bodyPr/>
          <a:lstStyle>
            <a:lvl1pPr>
              <a:defRPr/>
            </a:lvl1pPr>
          </a:lstStyle>
          <a:p>
            <a:pPr>
              <a:defRPr/>
            </a:pPr>
            <a:fld id="{9550FFCB-051E-472F-A019-AB69F6EE9176}" type="slidenum">
              <a:rPr lang="nl-NL"/>
              <a:pPr>
                <a:defRPr/>
              </a:pPr>
              <a:t>‹Nº›</a:t>
            </a:fld>
            <a:endParaRPr lang="nl-NL"/>
          </a:p>
        </p:txBody>
      </p:sp>
    </p:spTree>
  </p:cSld>
  <p:clrMapOvr>
    <a:masterClrMapping/>
  </p:clrMapOvr>
  <p:transition spd="slow" advTm="8000">
    <p:split orient="vert"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nl-NL"/>
          </a:p>
        </p:txBody>
      </p:sp>
      <p:sp>
        <p:nvSpPr>
          <p:cNvPr id="4" name="Rectangle 5"/>
          <p:cNvSpPr>
            <a:spLocks noGrp="1" noChangeArrowheads="1"/>
          </p:cNvSpPr>
          <p:nvPr>
            <p:ph type="ftr" sz="quarter" idx="11"/>
          </p:nvPr>
        </p:nvSpPr>
        <p:spPr>
          <a:ln/>
        </p:spPr>
        <p:txBody>
          <a:bodyPr/>
          <a:lstStyle>
            <a:lvl1pPr>
              <a:defRPr/>
            </a:lvl1pPr>
          </a:lstStyle>
          <a:p>
            <a:pPr>
              <a:defRPr/>
            </a:pPr>
            <a:endParaRPr lang="nl-NL"/>
          </a:p>
        </p:txBody>
      </p:sp>
      <p:sp>
        <p:nvSpPr>
          <p:cNvPr id="5" name="Rectangle 6"/>
          <p:cNvSpPr>
            <a:spLocks noGrp="1" noChangeArrowheads="1"/>
          </p:cNvSpPr>
          <p:nvPr>
            <p:ph type="sldNum" sz="quarter" idx="12"/>
          </p:nvPr>
        </p:nvSpPr>
        <p:spPr>
          <a:ln/>
        </p:spPr>
        <p:txBody>
          <a:bodyPr/>
          <a:lstStyle>
            <a:lvl1pPr>
              <a:defRPr/>
            </a:lvl1pPr>
          </a:lstStyle>
          <a:p>
            <a:pPr>
              <a:defRPr/>
            </a:pPr>
            <a:fld id="{816BFA0E-ECDD-4ACF-9A29-F2CA58334830}" type="slidenum">
              <a:rPr lang="nl-NL"/>
              <a:pPr>
                <a:defRPr/>
              </a:pPr>
              <a:t>‹Nº›</a:t>
            </a:fld>
            <a:endParaRPr lang="nl-NL"/>
          </a:p>
        </p:txBody>
      </p:sp>
    </p:spTree>
  </p:cSld>
  <p:clrMapOvr>
    <a:masterClrMapping/>
  </p:clrMapOvr>
  <p:transition spd="slow" advTm="8000">
    <p:split orient="vert"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nl-NL"/>
          </a:p>
        </p:txBody>
      </p:sp>
      <p:sp>
        <p:nvSpPr>
          <p:cNvPr id="3" name="Rectangle 5"/>
          <p:cNvSpPr>
            <a:spLocks noGrp="1" noChangeArrowheads="1"/>
          </p:cNvSpPr>
          <p:nvPr>
            <p:ph type="ftr" sz="quarter" idx="11"/>
          </p:nvPr>
        </p:nvSpPr>
        <p:spPr>
          <a:ln/>
        </p:spPr>
        <p:txBody>
          <a:bodyPr/>
          <a:lstStyle>
            <a:lvl1pPr>
              <a:defRPr/>
            </a:lvl1pPr>
          </a:lstStyle>
          <a:p>
            <a:pPr>
              <a:defRPr/>
            </a:pPr>
            <a:endParaRPr lang="nl-NL"/>
          </a:p>
        </p:txBody>
      </p:sp>
      <p:sp>
        <p:nvSpPr>
          <p:cNvPr id="4" name="Rectangle 6"/>
          <p:cNvSpPr>
            <a:spLocks noGrp="1" noChangeArrowheads="1"/>
          </p:cNvSpPr>
          <p:nvPr>
            <p:ph type="sldNum" sz="quarter" idx="12"/>
          </p:nvPr>
        </p:nvSpPr>
        <p:spPr>
          <a:ln/>
        </p:spPr>
        <p:txBody>
          <a:bodyPr/>
          <a:lstStyle>
            <a:lvl1pPr>
              <a:defRPr/>
            </a:lvl1pPr>
          </a:lstStyle>
          <a:p>
            <a:pPr>
              <a:defRPr/>
            </a:pPr>
            <a:fld id="{829BE77F-18DF-4EA8-9C82-B736596CED5D}" type="slidenum">
              <a:rPr lang="nl-NL"/>
              <a:pPr>
                <a:defRPr/>
              </a:pPr>
              <a:t>‹Nº›</a:t>
            </a:fld>
            <a:endParaRPr lang="nl-NL"/>
          </a:p>
        </p:txBody>
      </p:sp>
    </p:spTree>
  </p:cSld>
  <p:clrMapOvr>
    <a:masterClrMapping/>
  </p:clrMapOvr>
  <p:transition spd="slow" advTm="8000">
    <p:split orient="vert"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4C8711DE-0475-4D4C-9C7B-A179E7D5E68F}" type="slidenum">
              <a:rPr lang="nl-NL"/>
              <a:pPr>
                <a:defRPr/>
              </a:pPr>
              <a:t>‹Nº›</a:t>
            </a:fld>
            <a:endParaRPr lang="nl-NL"/>
          </a:p>
        </p:txBody>
      </p:sp>
    </p:spTree>
  </p:cSld>
  <p:clrMapOvr>
    <a:masterClrMapping/>
  </p:clrMapOvr>
  <p:transition spd="slow" advTm="8000">
    <p:split orient="vert"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nl-NL"/>
          </a:p>
        </p:txBody>
      </p:sp>
      <p:sp>
        <p:nvSpPr>
          <p:cNvPr id="6" name="Rectangle 5"/>
          <p:cNvSpPr>
            <a:spLocks noGrp="1" noChangeArrowheads="1"/>
          </p:cNvSpPr>
          <p:nvPr>
            <p:ph type="ftr" sz="quarter" idx="11"/>
          </p:nvPr>
        </p:nvSpPr>
        <p:spPr>
          <a:ln/>
        </p:spPr>
        <p:txBody>
          <a:bodyPr/>
          <a:lstStyle>
            <a:lvl1pPr>
              <a:defRPr/>
            </a:lvl1pPr>
          </a:lstStyle>
          <a:p>
            <a:pPr>
              <a:defRPr/>
            </a:pPr>
            <a:endParaRPr lang="nl-NL"/>
          </a:p>
        </p:txBody>
      </p:sp>
      <p:sp>
        <p:nvSpPr>
          <p:cNvPr id="7" name="Rectangle 6"/>
          <p:cNvSpPr>
            <a:spLocks noGrp="1" noChangeArrowheads="1"/>
          </p:cNvSpPr>
          <p:nvPr>
            <p:ph type="sldNum" sz="quarter" idx="12"/>
          </p:nvPr>
        </p:nvSpPr>
        <p:spPr>
          <a:ln/>
        </p:spPr>
        <p:txBody>
          <a:bodyPr/>
          <a:lstStyle>
            <a:lvl1pPr>
              <a:defRPr/>
            </a:lvl1pPr>
          </a:lstStyle>
          <a:p>
            <a:pPr>
              <a:defRPr/>
            </a:pPr>
            <a:fld id="{EE50CB01-2C0B-493F-BFF0-8B12E7F300C3}" type="slidenum">
              <a:rPr lang="nl-NL"/>
              <a:pPr>
                <a:defRPr/>
              </a:pPr>
              <a:t>‹Nº›</a:t>
            </a:fld>
            <a:endParaRPr lang="nl-NL"/>
          </a:p>
        </p:txBody>
      </p:sp>
    </p:spTree>
  </p:cSld>
  <p:clrMapOvr>
    <a:masterClrMapping/>
  </p:clrMapOvr>
  <p:transition spd="slow" advTm="8000">
    <p:split orient="vert"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1335C5AA-3187-473F-839C-10BE4CFA9344}" type="slidenum">
              <a:rPr lang="nl-NL"/>
              <a:pPr>
                <a:defRPr/>
              </a:pPr>
              <a:t>‹Nº›</a:t>
            </a:fld>
            <a:endParaRPr lang="nl-NL"/>
          </a:p>
        </p:txBody>
      </p:sp>
    </p:spTree>
  </p:cSld>
  <p:clrMapOvr>
    <a:masterClrMapping/>
  </p:clrMapOvr>
  <p:transition spd="slow" advTm="8000">
    <p:split orient="vert"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nl-NL"/>
          </a:p>
        </p:txBody>
      </p:sp>
      <p:sp>
        <p:nvSpPr>
          <p:cNvPr id="5" name="Rectangle 5"/>
          <p:cNvSpPr>
            <a:spLocks noGrp="1" noChangeArrowheads="1"/>
          </p:cNvSpPr>
          <p:nvPr>
            <p:ph type="ftr" sz="quarter" idx="11"/>
          </p:nvPr>
        </p:nvSpPr>
        <p:spPr>
          <a:ln/>
        </p:spPr>
        <p:txBody>
          <a:bodyPr/>
          <a:lstStyle>
            <a:lvl1pPr>
              <a:defRPr/>
            </a:lvl1pPr>
          </a:lstStyle>
          <a:p>
            <a:pPr>
              <a:defRPr/>
            </a:pPr>
            <a:endParaRPr lang="nl-NL"/>
          </a:p>
        </p:txBody>
      </p:sp>
      <p:sp>
        <p:nvSpPr>
          <p:cNvPr id="6" name="Rectangle 6"/>
          <p:cNvSpPr>
            <a:spLocks noGrp="1" noChangeArrowheads="1"/>
          </p:cNvSpPr>
          <p:nvPr>
            <p:ph type="sldNum" sz="quarter" idx="12"/>
          </p:nvPr>
        </p:nvSpPr>
        <p:spPr>
          <a:ln/>
        </p:spPr>
        <p:txBody>
          <a:bodyPr/>
          <a:lstStyle>
            <a:lvl1pPr>
              <a:defRPr/>
            </a:lvl1pPr>
          </a:lstStyle>
          <a:p>
            <a:pPr>
              <a:defRPr/>
            </a:pPr>
            <a:fld id="{0B749EE7-05DB-471A-913E-E00785525C6B}" type="slidenum">
              <a:rPr lang="nl-NL"/>
              <a:pPr>
                <a:defRPr/>
              </a:pPr>
              <a:t>‹Nº›</a:t>
            </a:fld>
            <a:endParaRPr lang="nl-NL"/>
          </a:p>
        </p:txBody>
      </p:sp>
    </p:spTree>
  </p:cSld>
  <p:clrMapOvr>
    <a:masterClrMapping/>
  </p:clrMapOvr>
  <p:transition spd="slow" advTm="8000">
    <p:split orient="vert"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7B36395-7F59-435C-B1F7-9EB8CBD69F41}"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nl-NL" smtClean="0"/>
              <a:t>Klik om het opmaakprofiel te bewerken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nl-NL" smtClean="0"/>
              <a:t>Klik om de opmaakprofielen van de modeltekst te bewerken</a:t>
            </a:r>
          </a:p>
          <a:p>
            <a:pPr lvl="1"/>
            <a:r>
              <a:rPr lang="nl-NL" smtClean="0"/>
              <a:t>Tweede niveau</a:t>
            </a:r>
          </a:p>
          <a:p>
            <a:pPr lvl="2"/>
            <a:r>
              <a:rPr lang="nl-NL" smtClean="0"/>
              <a:t>Derde niveau</a:t>
            </a:r>
          </a:p>
          <a:p>
            <a:pPr lvl="3"/>
            <a:r>
              <a:rPr lang="nl-NL" smtClean="0"/>
              <a:t>Vierde niveau</a:t>
            </a:r>
          </a:p>
          <a:p>
            <a:pPr lvl="4"/>
            <a:r>
              <a:rPr lang="nl-NL" smtClean="0"/>
              <a:t>Vijfde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nl-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nl-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C0AF8E11-7F73-4C19-9249-783171C146A0}" type="slidenum">
              <a:rPr lang="nl-NL"/>
              <a:pPr>
                <a:defRPr/>
              </a:pPr>
              <a:t>‹Nº›</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split orient="vert" dir="in"/>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A3F4533-56A4-4355-8101-BB800851D2A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CHTER"/>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36870" name="Text Box 6"/>
          <p:cNvSpPr txBox="1">
            <a:spLocks noChangeArrowheads="1"/>
          </p:cNvSpPr>
          <p:nvPr/>
        </p:nvSpPr>
        <p:spPr bwMode="auto">
          <a:xfrm>
            <a:off x="2643174" y="642918"/>
            <a:ext cx="6136616" cy="523220"/>
          </a:xfrm>
          <a:prstGeom prst="rect">
            <a:avLst/>
          </a:prstGeom>
          <a:solidFill>
            <a:srgbClr val="9900CC"/>
          </a:solidFill>
          <a:ln w="38100" cmpd="dbl">
            <a:solidFill>
              <a:srgbClr val="99FF33"/>
            </a:solidFill>
            <a:miter lim="800000"/>
            <a:headEnd/>
            <a:tailEnd/>
          </a:ln>
          <a:effectLst/>
        </p:spPr>
        <p:txBody>
          <a:bodyPr wrap="none">
            <a:spAutoFit/>
          </a:bodyPr>
          <a:lstStyle/>
          <a:p>
            <a:pPr algn="ctr"/>
            <a:r>
              <a:rPr lang="es-ES_tradnl" sz="2800" b="1" dirty="0" smtClean="0">
                <a:solidFill>
                  <a:srgbClr val="FFFF00"/>
                </a:solidFill>
                <a:latin typeface="Comic Sans MS" pitchFamily="66" charset="0"/>
              </a:rPr>
              <a:t>COMO CREAR </a:t>
            </a:r>
            <a:r>
              <a:rPr lang="es-ES_tradnl" sz="2800" b="1" dirty="0">
                <a:solidFill>
                  <a:srgbClr val="FFFF00"/>
                </a:solidFill>
                <a:latin typeface="Comic Sans MS" pitchFamily="66" charset="0"/>
              </a:rPr>
              <a:t>UN DELINCUENTE</a:t>
            </a:r>
          </a:p>
        </p:txBody>
      </p:sp>
      <p:sp>
        <p:nvSpPr>
          <p:cNvPr id="36871" name="Text Box 7"/>
          <p:cNvSpPr txBox="1">
            <a:spLocks noChangeArrowheads="1"/>
          </p:cNvSpPr>
          <p:nvPr/>
        </p:nvSpPr>
        <p:spPr bwMode="auto">
          <a:xfrm>
            <a:off x="3203575" y="1268413"/>
            <a:ext cx="5138738" cy="396875"/>
          </a:xfrm>
          <a:prstGeom prst="rect">
            <a:avLst/>
          </a:prstGeom>
          <a:noFill/>
          <a:ln w="9525">
            <a:noFill/>
            <a:miter lim="800000"/>
            <a:headEnd/>
            <a:tailEnd/>
          </a:ln>
          <a:effectLst/>
        </p:spPr>
        <p:txBody>
          <a:bodyPr wrap="none">
            <a:spAutoFit/>
          </a:bodyPr>
          <a:lstStyle/>
          <a:p>
            <a:r>
              <a:rPr lang="es-ES" sz="2000">
                <a:solidFill>
                  <a:srgbClr val="00FFFF"/>
                </a:solidFill>
                <a:latin typeface="Comic Sans MS" pitchFamily="66" charset="0"/>
              </a:rPr>
              <a:t>Basado en las palabras del Juez Calatayud</a:t>
            </a:r>
          </a:p>
        </p:txBody>
      </p:sp>
      <p:sp>
        <p:nvSpPr>
          <p:cNvPr id="2053" name="Text Box 8"/>
          <p:cNvSpPr txBox="1">
            <a:spLocks noChangeArrowheads="1"/>
          </p:cNvSpPr>
          <p:nvPr/>
        </p:nvSpPr>
        <p:spPr bwMode="auto">
          <a:xfrm>
            <a:off x="323850" y="6189663"/>
            <a:ext cx="2105025" cy="336550"/>
          </a:xfrm>
          <a:prstGeom prst="rect">
            <a:avLst/>
          </a:prstGeom>
          <a:noFill/>
          <a:ln w="9525">
            <a:noFill/>
            <a:miter lim="800000"/>
            <a:headEnd/>
            <a:tailEnd/>
          </a:ln>
          <a:effectLst/>
        </p:spPr>
        <p:txBody>
          <a:bodyPr wrap="none">
            <a:spAutoFit/>
          </a:bodyPr>
          <a:lstStyle/>
          <a:p>
            <a:r>
              <a:rPr lang="es-ES" sz="1600">
                <a:solidFill>
                  <a:srgbClr val="00FF00"/>
                </a:solidFill>
              </a:rPr>
              <a:t>D.B.G. (Psic. Clínico)</a:t>
            </a:r>
          </a:p>
        </p:txBody>
      </p:sp>
    </p:spTree>
  </p:cSld>
  <p:clrMapOvr>
    <a:masterClrMapping/>
  </p:clrMapOvr>
  <p:transition spd="slow">
    <p:sndAc>
      <p:stSnd loop="1">
        <p:snd r:embed="rId3" name="Hij Was Maar Een Clown_Ben Kramer.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36870"/>
                                        </p:tgtEl>
                                        <p:attrNameLst>
                                          <p:attrName>style.visibility</p:attrName>
                                        </p:attrNameLst>
                                      </p:cBhvr>
                                      <p:to>
                                        <p:strVal val="visible"/>
                                      </p:to>
                                    </p:set>
                                    <p:animEffect transition="in" filter="wedge">
                                      <p:cBhvr>
                                        <p:cTn id="7" dur="1000"/>
                                        <p:tgtEl>
                                          <p:spTgt spid="36870"/>
                                        </p:tgtEl>
                                      </p:cBhvr>
                                    </p:animEffect>
                                  </p:childTnLst>
                                </p:cTn>
                              </p:par>
                            </p:childTnLst>
                          </p:cTn>
                        </p:par>
                        <p:par>
                          <p:cTn id="8" fill="hold" nodeType="afterGroup">
                            <p:stCondLst>
                              <p:cond delay="1000"/>
                            </p:stCondLst>
                            <p:childTnLst>
                              <p:par>
                                <p:cTn id="9" presetID="55" presetClass="entr" presetSubtype="0" fill="hold" grpId="0" nodeType="afterEffect">
                                  <p:stCondLst>
                                    <p:cond delay="0"/>
                                  </p:stCondLst>
                                  <p:childTnLst>
                                    <p:set>
                                      <p:cBhvr>
                                        <p:cTn id="10" dur="1" fill="hold">
                                          <p:stCondLst>
                                            <p:cond delay="0"/>
                                          </p:stCondLst>
                                        </p:cTn>
                                        <p:tgtEl>
                                          <p:spTgt spid="36871"/>
                                        </p:tgtEl>
                                        <p:attrNameLst>
                                          <p:attrName>style.visibility</p:attrName>
                                        </p:attrNameLst>
                                      </p:cBhvr>
                                      <p:to>
                                        <p:strVal val="visible"/>
                                      </p:to>
                                    </p:set>
                                    <p:anim calcmode="lin" valueType="num">
                                      <p:cBhvr>
                                        <p:cTn id="11" dur="1000" fill="hold"/>
                                        <p:tgtEl>
                                          <p:spTgt spid="36871"/>
                                        </p:tgtEl>
                                        <p:attrNameLst>
                                          <p:attrName>ppt_w</p:attrName>
                                        </p:attrNameLst>
                                      </p:cBhvr>
                                      <p:tavLst>
                                        <p:tav tm="0">
                                          <p:val>
                                            <p:strVal val="#ppt_w*0.70"/>
                                          </p:val>
                                        </p:tav>
                                        <p:tav tm="100000">
                                          <p:val>
                                            <p:strVal val="#ppt_w"/>
                                          </p:val>
                                        </p:tav>
                                      </p:tavLst>
                                    </p:anim>
                                    <p:anim calcmode="lin" valueType="num">
                                      <p:cBhvr>
                                        <p:cTn id="12" dur="1000" fill="hold"/>
                                        <p:tgtEl>
                                          <p:spTgt spid="36871"/>
                                        </p:tgtEl>
                                        <p:attrNameLst>
                                          <p:attrName>ppt_h</p:attrName>
                                        </p:attrNameLst>
                                      </p:cBhvr>
                                      <p:tavLst>
                                        <p:tav tm="0">
                                          <p:val>
                                            <p:strVal val="#ppt_h"/>
                                          </p:val>
                                        </p:tav>
                                        <p:tav tm="100000">
                                          <p:val>
                                            <p:strVal val="#ppt_h"/>
                                          </p:val>
                                        </p:tav>
                                      </p:tavLst>
                                    </p:anim>
                                    <p:animEffect transition="in" filter="fade">
                                      <p:cBhvr>
                                        <p:cTn id="13" dur="1000"/>
                                        <p:tgtEl>
                                          <p:spTgt spid="368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animBg="1"/>
      <p:bldP spid="3687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0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100" name="Rectangle 4"/>
          <p:cNvSpPr>
            <a:spLocks noChangeArrowheads="1"/>
          </p:cNvSpPr>
          <p:nvPr/>
        </p:nvSpPr>
        <p:spPr bwMode="auto">
          <a:xfrm>
            <a:off x="395288" y="123825"/>
            <a:ext cx="8497887" cy="24368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spAutoFit/>
          </a:bodyPr>
          <a:lstStyle/>
          <a:p>
            <a:pPr algn="ctr">
              <a:lnSpc>
                <a:spcPct val="110000"/>
              </a:lnSpc>
              <a:defRPr/>
            </a:pPr>
            <a:r>
              <a:rPr lang="es-ES" sz="2200" b="1">
                <a:solidFill>
                  <a:srgbClr val="FFFF00"/>
                </a:solidFill>
                <a:latin typeface="Comic Sans MS" pitchFamily="66" charset="0"/>
              </a:rPr>
              <a:t>El popular juez de menores de Granada, Emilio Calatayud, conocido por sus sentencias educativas y orientadoras, </a:t>
            </a:r>
          </a:p>
          <a:p>
            <a:pPr algn="ctr">
              <a:lnSpc>
                <a:spcPct val="110000"/>
              </a:lnSpc>
              <a:defRPr/>
            </a:pPr>
            <a:r>
              <a:rPr lang="es-ES" sz="2200" b="1">
                <a:solidFill>
                  <a:srgbClr val="FFFF00"/>
                </a:solidFill>
                <a:latin typeface="Comic Sans MS" pitchFamily="66" charset="0"/>
              </a:rPr>
              <a:t>ha publicado un libro, </a:t>
            </a:r>
            <a:r>
              <a:rPr lang="es-ES" sz="2200" b="1">
                <a:solidFill>
                  <a:schemeClr val="bg1"/>
                </a:solidFill>
                <a:latin typeface="Comic Sans MS" pitchFamily="66" charset="0"/>
              </a:rPr>
              <a:t>“Reflexiones de un Juez de Menores”,</a:t>
            </a:r>
            <a:r>
              <a:rPr lang="es-ES" sz="2200" b="1">
                <a:solidFill>
                  <a:srgbClr val="FFFF00"/>
                </a:solidFill>
                <a:latin typeface="Comic Sans MS" pitchFamily="66" charset="0"/>
              </a:rPr>
              <a:t> </a:t>
            </a:r>
          </a:p>
          <a:p>
            <a:pPr algn="ctr">
              <a:lnSpc>
                <a:spcPct val="110000"/>
              </a:lnSpc>
              <a:defRPr/>
            </a:pPr>
            <a:r>
              <a:rPr lang="es-ES" sz="2200" b="1">
                <a:solidFill>
                  <a:srgbClr val="FFFF00"/>
                </a:solidFill>
                <a:latin typeface="Comic Sans MS" pitchFamily="66" charset="0"/>
              </a:rPr>
              <a:t>en el que inserta un </a:t>
            </a:r>
          </a:p>
          <a:p>
            <a:pPr>
              <a:lnSpc>
                <a:spcPct val="110000"/>
              </a:lnSpc>
              <a:defRPr/>
            </a:pPr>
            <a:r>
              <a:rPr lang="es-ES" sz="2800" b="1">
                <a:solidFill>
                  <a:srgbClr val="00FFFF"/>
                </a:solidFill>
                <a:effectLst>
                  <a:outerShdw blurRad="38100" dist="38100" dir="2700000" algn="tl">
                    <a:srgbClr val="C0C0C0"/>
                  </a:outerShdw>
                </a:effectLst>
                <a:latin typeface="Comic Sans MS" pitchFamily="66" charset="0"/>
              </a:rPr>
              <a:t>&lt;&lt;</a:t>
            </a:r>
            <a:r>
              <a:rPr lang="es-ES" sz="2800" b="1" u="sng">
                <a:solidFill>
                  <a:srgbClr val="00FFFF"/>
                </a:solidFill>
                <a:effectLst>
                  <a:outerShdw blurRad="38100" dist="38100" dir="2700000" algn="tl">
                    <a:srgbClr val="C0C0C0"/>
                  </a:outerShdw>
                </a:effectLst>
                <a:latin typeface="Comic Sans MS" pitchFamily="66" charset="0"/>
              </a:rPr>
              <a:t>Decálogo</a:t>
            </a:r>
            <a:r>
              <a:rPr lang="es-ES" sz="2800" b="1">
                <a:solidFill>
                  <a:srgbClr val="00FFFF"/>
                </a:solidFill>
                <a:effectLst>
                  <a:outerShdw blurRad="38100" dist="38100" dir="2700000" algn="tl">
                    <a:srgbClr val="C0C0C0"/>
                  </a:outerShdw>
                </a:effectLst>
                <a:latin typeface="Comic Sans MS" pitchFamily="66" charset="0"/>
              </a:rPr>
              <a:t> para </a:t>
            </a:r>
            <a:r>
              <a:rPr lang="es-ES" sz="2800" b="1" u="sng">
                <a:solidFill>
                  <a:srgbClr val="00FFFF"/>
                </a:solidFill>
                <a:effectLst>
                  <a:outerShdw blurRad="38100" dist="38100" dir="2700000" algn="tl">
                    <a:srgbClr val="C0C0C0"/>
                  </a:outerShdw>
                </a:effectLst>
                <a:latin typeface="Comic Sans MS" pitchFamily="66" charset="0"/>
              </a:rPr>
              <a:t>formar</a:t>
            </a:r>
            <a:r>
              <a:rPr lang="es-ES" sz="2800" b="1">
                <a:solidFill>
                  <a:srgbClr val="00FFFF"/>
                </a:solidFill>
                <a:effectLst>
                  <a:outerShdw blurRad="38100" dist="38100" dir="2700000" algn="tl">
                    <a:srgbClr val="C0C0C0"/>
                  </a:outerShdw>
                </a:effectLst>
                <a:latin typeface="Comic Sans MS" pitchFamily="66" charset="0"/>
              </a:rPr>
              <a:t> un </a:t>
            </a:r>
            <a:r>
              <a:rPr lang="es-ES" sz="2800" b="1" u="sng">
                <a:solidFill>
                  <a:srgbClr val="00FFFF"/>
                </a:solidFill>
                <a:effectLst>
                  <a:outerShdw blurRad="38100" dist="38100" dir="2700000" algn="tl">
                    <a:srgbClr val="C0C0C0"/>
                  </a:outerShdw>
                </a:effectLst>
                <a:latin typeface="Comic Sans MS" pitchFamily="66" charset="0"/>
              </a:rPr>
              <a:t>Delincuente</a:t>
            </a:r>
            <a:r>
              <a:rPr lang="es-ES" sz="2800" b="1">
                <a:solidFill>
                  <a:srgbClr val="00FFFF"/>
                </a:solidFill>
                <a:effectLst>
                  <a:outerShdw blurRad="38100" dist="38100" dir="2700000" algn="tl">
                    <a:srgbClr val="C0C0C0"/>
                  </a:outerShdw>
                </a:effectLst>
                <a:latin typeface="Comic Sans MS" pitchFamily="66" charset="0"/>
              </a:rPr>
              <a:t>&gt;&gt;.</a:t>
            </a:r>
            <a:r>
              <a:rPr lang="es-ES" sz="2200" b="1">
                <a:solidFill>
                  <a:srgbClr val="FFFF00"/>
                </a:solidFill>
                <a:latin typeface="Comic Sans MS" pitchFamily="66" charset="0"/>
              </a:rPr>
              <a:t> </a:t>
            </a:r>
          </a:p>
          <a:p>
            <a:pPr algn="r">
              <a:lnSpc>
                <a:spcPct val="110000"/>
              </a:lnSpc>
              <a:defRPr/>
            </a:pPr>
            <a:r>
              <a:rPr lang="es-ES" sz="2400" b="1">
                <a:solidFill>
                  <a:schemeClr val="bg1"/>
                </a:solidFill>
                <a:effectLst>
                  <a:outerShdw blurRad="38100" dist="38100" dir="2700000" algn="tl">
                    <a:srgbClr val="C0C0C0"/>
                  </a:outerShdw>
                </a:effectLst>
                <a:latin typeface="Comic Sans MS" pitchFamily="66" charset="0"/>
              </a:rPr>
              <a:t>Dice así:</a:t>
            </a:r>
            <a:r>
              <a:rPr lang="nl-NL" sz="2200" b="1">
                <a:solidFill>
                  <a:srgbClr val="99FF33"/>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wedge">
                                      <p:cBhvr>
                                        <p:cTn id="7" dur="20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23"/>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4580" name="Rectangle 4"/>
          <p:cNvSpPr>
            <a:spLocks noChangeArrowheads="1"/>
          </p:cNvSpPr>
          <p:nvPr/>
        </p:nvSpPr>
        <p:spPr bwMode="auto">
          <a:xfrm>
            <a:off x="3276600" y="476250"/>
            <a:ext cx="5473700" cy="1698625"/>
          </a:xfrm>
          <a:prstGeom prst="rect">
            <a:avLst/>
          </a:prstGeom>
          <a:noFill/>
          <a:ln w="9525">
            <a:noFill/>
            <a:miter lim="800000"/>
            <a:headEnd/>
            <a:tailEnd/>
          </a:ln>
          <a:effectLst/>
        </p:spPr>
        <p:txBody>
          <a:bodyPr anchor="ctr">
            <a:spAutoFit/>
          </a:bodyPr>
          <a:lstStyle/>
          <a:p>
            <a:pPr algn="r">
              <a:lnSpc>
                <a:spcPct val="110000"/>
              </a:lnSpc>
            </a:pPr>
            <a:r>
              <a:rPr lang="nl-NL" sz="2400" b="1">
                <a:solidFill>
                  <a:srgbClr val="99FF33"/>
                </a:solidFill>
                <a:latin typeface="Comic Sans MS" pitchFamily="66" charset="0"/>
              </a:rPr>
              <a:t>1.-</a:t>
            </a:r>
            <a:r>
              <a:rPr lang="nl-NL" sz="2400" b="1">
                <a:solidFill>
                  <a:srgbClr val="FFFF00"/>
                </a:solidFill>
                <a:latin typeface="Comic Sans MS" pitchFamily="66" charset="0"/>
              </a:rPr>
              <a:t> Comience desde la infancia dando a su hijo todo lo que pida. </a:t>
            </a:r>
            <a:r>
              <a:rPr lang="nl-NL" sz="2400" b="1">
                <a:solidFill>
                  <a:schemeClr val="bg1"/>
                </a:solidFill>
                <a:latin typeface="Comic Sans MS" pitchFamily="66" charset="0"/>
              </a:rPr>
              <a:t>Así crecerá convencido de que el mundo entero le pertenece.</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580"/>
                                        </p:tgtEl>
                                        <p:attrNameLst>
                                          <p:attrName>style.visibility</p:attrName>
                                        </p:attrNameLst>
                                      </p:cBhvr>
                                      <p:to>
                                        <p:strVal val="visible"/>
                                      </p:to>
                                    </p:set>
                                    <p:animEffect transition="in" filter="fade">
                                      <p:cBhvr>
                                        <p:cTn id="7" dur="1000"/>
                                        <p:tgtEl>
                                          <p:spTgt spid="24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2292" name="Rectangle 4"/>
          <p:cNvSpPr>
            <a:spLocks noChangeArrowheads="1"/>
          </p:cNvSpPr>
          <p:nvPr/>
        </p:nvSpPr>
        <p:spPr bwMode="auto">
          <a:xfrm>
            <a:off x="6516688" y="836613"/>
            <a:ext cx="2171700" cy="4473575"/>
          </a:xfrm>
          <a:prstGeom prst="rect">
            <a:avLst/>
          </a:prstGeom>
          <a:noFill/>
          <a:ln w="9525">
            <a:noFill/>
            <a:miter lim="800000"/>
            <a:headEnd/>
            <a:tailEnd/>
          </a:ln>
          <a:effectLst/>
        </p:spPr>
        <p:txBody>
          <a:bodyPr anchor="ctr">
            <a:spAutoFit/>
          </a:bodyPr>
          <a:lstStyle/>
          <a:p>
            <a:pPr algn="ctr"/>
            <a:r>
              <a:rPr lang="nl-NL" sz="2400" b="1">
                <a:solidFill>
                  <a:srgbClr val="99FF33"/>
                </a:solidFill>
                <a:latin typeface="Comic Sans MS" pitchFamily="66" charset="0"/>
              </a:rPr>
              <a:t>2.-</a:t>
            </a:r>
            <a:r>
              <a:rPr lang="nl-NL" sz="2400" b="1">
                <a:solidFill>
                  <a:srgbClr val="FFFF00"/>
                </a:solidFill>
                <a:latin typeface="Comic Sans MS" pitchFamily="66" charset="0"/>
              </a:rPr>
              <a:t> </a:t>
            </a:r>
            <a:r>
              <a:rPr lang="nl-NL" sz="2400" b="1">
                <a:solidFill>
                  <a:schemeClr val="bg1"/>
                </a:solidFill>
                <a:latin typeface="Comic Sans MS" pitchFamily="66" charset="0"/>
              </a:rPr>
              <a:t>No se preocupe por su Educación ética o espiritual.</a:t>
            </a:r>
            <a:r>
              <a:rPr lang="nl-NL" sz="2400" b="1">
                <a:solidFill>
                  <a:srgbClr val="FFFF00"/>
                </a:solidFill>
                <a:latin typeface="Comic Sans MS" pitchFamily="66" charset="0"/>
              </a:rPr>
              <a:t> Espere a que alcance la mayoría de edad para que pueda decidir libremente.</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1000"/>
                                        <p:tgtEl>
                                          <p:spTgt spid="122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0"/>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1268" name="Rectangle 4"/>
          <p:cNvSpPr>
            <a:spLocks noChangeArrowheads="1"/>
          </p:cNvSpPr>
          <p:nvPr/>
        </p:nvSpPr>
        <p:spPr bwMode="auto">
          <a:xfrm>
            <a:off x="1338263" y="515938"/>
            <a:ext cx="7075487" cy="822325"/>
          </a:xfrm>
          <a:prstGeom prst="rect">
            <a:avLst/>
          </a:prstGeom>
          <a:noFill/>
          <a:ln w="9525">
            <a:noFill/>
            <a:miter lim="800000"/>
            <a:headEnd/>
            <a:tailEnd/>
          </a:ln>
          <a:effectLst/>
        </p:spPr>
        <p:txBody>
          <a:bodyPr wrap="none" anchor="ctr">
            <a:spAutoFit/>
          </a:bodyPr>
          <a:lstStyle/>
          <a:p>
            <a:pPr algn="ctr"/>
            <a:r>
              <a:rPr lang="nl-NL" sz="2400" b="1">
                <a:solidFill>
                  <a:srgbClr val="99FF33"/>
                </a:solidFill>
                <a:latin typeface="Comic Sans MS" pitchFamily="66" charset="0"/>
              </a:rPr>
              <a:t>3.-</a:t>
            </a:r>
            <a:r>
              <a:rPr lang="nl-NL" sz="2400" b="1">
                <a:solidFill>
                  <a:srgbClr val="FFFF00"/>
                </a:solidFill>
                <a:latin typeface="Comic Sans MS" pitchFamily="66" charset="0"/>
              </a:rPr>
              <a:t> </a:t>
            </a:r>
            <a:r>
              <a:rPr lang="nl-NL" sz="2400" b="1">
                <a:solidFill>
                  <a:schemeClr val="bg1"/>
                </a:solidFill>
                <a:latin typeface="Comic Sans MS" pitchFamily="66" charset="0"/>
              </a:rPr>
              <a:t>Cuando diga palabrotas, Ríaselas...</a:t>
            </a:r>
            <a:r>
              <a:rPr lang="nl-NL" sz="2400" b="1">
                <a:solidFill>
                  <a:srgbClr val="FFFF00"/>
                </a:solidFill>
                <a:latin typeface="Comic Sans MS" pitchFamily="66" charset="0"/>
              </a:rPr>
              <a:t> </a:t>
            </a:r>
          </a:p>
          <a:p>
            <a:pPr algn="ctr"/>
            <a:r>
              <a:rPr lang="nl-NL" sz="2400" b="1">
                <a:solidFill>
                  <a:srgbClr val="FFFF00"/>
                </a:solidFill>
                <a:latin typeface="Comic Sans MS" pitchFamily="66" charset="0"/>
              </a:rPr>
              <a:t>Esto le animará a hacer cosas más graciosas.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1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30"/>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1748" name="Rectangle 4"/>
          <p:cNvSpPr>
            <a:spLocks noChangeArrowheads="1"/>
          </p:cNvSpPr>
          <p:nvPr/>
        </p:nvSpPr>
        <p:spPr bwMode="auto">
          <a:xfrm>
            <a:off x="6372225" y="765175"/>
            <a:ext cx="2233613" cy="3706813"/>
          </a:xfrm>
          <a:prstGeom prst="rect">
            <a:avLst/>
          </a:prstGeom>
          <a:noFill/>
          <a:ln w="9525">
            <a:noFill/>
            <a:miter lim="800000"/>
            <a:headEnd/>
            <a:tailEnd/>
          </a:ln>
          <a:effectLst/>
        </p:spPr>
        <p:txBody>
          <a:bodyPr anchor="ctr">
            <a:spAutoFit/>
          </a:bodyPr>
          <a:lstStyle/>
          <a:p>
            <a:pPr algn="ctr">
              <a:lnSpc>
                <a:spcPct val="110000"/>
              </a:lnSpc>
            </a:pPr>
            <a:r>
              <a:rPr lang="nl-NL" sz="2400" b="1">
                <a:solidFill>
                  <a:srgbClr val="99FF33"/>
                </a:solidFill>
                <a:latin typeface="Comic Sans MS" pitchFamily="66" charset="0"/>
              </a:rPr>
              <a:t>4.-</a:t>
            </a:r>
            <a:r>
              <a:rPr lang="nl-NL" sz="2400" b="1">
                <a:solidFill>
                  <a:srgbClr val="FFFF00"/>
                </a:solidFill>
                <a:latin typeface="Comic Sans MS" pitchFamily="66" charset="0"/>
              </a:rPr>
              <a:t> </a:t>
            </a:r>
            <a:r>
              <a:rPr lang="nl-NL" sz="2400" b="1">
                <a:solidFill>
                  <a:schemeClr val="bg1"/>
                </a:solidFill>
                <a:latin typeface="Comic Sans MS" pitchFamily="66" charset="0"/>
              </a:rPr>
              <a:t>No le Regañe</a:t>
            </a:r>
            <a:r>
              <a:rPr lang="nl-NL" sz="2400" b="1">
                <a:solidFill>
                  <a:srgbClr val="FFFF00"/>
                </a:solidFill>
                <a:latin typeface="Comic Sans MS" pitchFamily="66" charset="0"/>
              </a:rPr>
              <a:t> ni le diga que está mal algo de lo que hace. Podría crearle </a:t>
            </a:r>
            <a:r>
              <a:rPr lang="nl-NL" sz="2400" b="1">
                <a:solidFill>
                  <a:schemeClr val="bg1"/>
                </a:solidFill>
                <a:latin typeface="Comic Sans MS" pitchFamily="66" charset="0"/>
              </a:rPr>
              <a:t>“Complejo de Culpabilidad”.</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fade">
                                      <p:cBhvr>
                                        <p:cTn id="7" dur="1000"/>
                                        <p:tgtEl>
                                          <p:spTgt spid="317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3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2771" name="Rectangle 3"/>
          <p:cNvSpPr>
            <a:spLocks noChangeArrowheads="1"/>
          </p:cNvSpPr>
          <p:nvPr/>
        </p:nvSpPr>
        <p:spPr bwMode="auto">
          <a:xfrm>
            <a:off x="142875" y="161925"/>
            <a:ext cx="8928100" cy="6596063"/>
          </a:xfrm>
          <a:prstGeom prst="rect">
            <a:avLst/>
          </a:prstGeom>
          <a:noFill/>
          <a:ln w="38100" cmpd="dbl">
            <a:solidFill>
              <a:srgbClr val="808000"/>
            </a:solidFill>
            <a:miter lim="800000"/>
            <a:headEnd/>
            <a:tailEnd/>
          </a:ln>
          <a:effectLst>
            <a:prstShdw prst="shdw13" dist="53882" dir="13500000">
              <a:schemeClr val="bg2">
                <a:alpha val="50000"/>
              </a:schemeClr>
            </a:prstShdw>
          </a:effectLst>
        </p:spPr>
        <p:txBody>
          <a:bodyPr wrap="none" anchor="ctr"/>
          <a:lstStyle/>
          <a:p>
            <a:endParaRPr lang="es-ES"/>
          </a:p>
        </p:txBody>
      </p:sp>
      <p:sp>
        <p:nvSpPr>
          <p:cNvPr id="32772" name="Rectangle 4"/>
          <p:cNvSpPr>
            <a:spLocks noChangeArrowheads="1"/>
          </p:cNvSpPr>
          <p:nvPr/>
        </p:nvSpPr>
        <p:spPr bwMode="auto">
          <a:xfrm>
            <a:off x="179388" y="188913"/>
            <a:ext cx="2951162" cy="4108450"/>
          </a:xfrm>
          <a:prstGeom prst="rect">
            <a:avLst/>
          </a:prstGeom>
          <a:noFill/>
          <a:ln w="9525">
            <a:noFill/>
            <a:miter lim="800000"/>
            <a:headEnd/>
            <a:tailEnd/>
          </a:ln>
          <a:effectLst/>
        </p:spPr>
        <p:txBody>
          <a:bodyPr anchor="ctr">
            <a:spAutoFit/>
          </a:bodyPr>
          <a:lstStyle/>
          <a:p>
            <a:pPr algn="ctr">
              <a:lnSpc>
                <a:spcPct val="110000"/>
              </a:lnSpc>
            </a:pPr>
            <a:r>
              <a:rPr lang="nl-NL" sz="2400" b="1">
                <a:solidFill>
                  <a:srgbClr val="99FF33"/>
                </a:solidFill>
                <a:latin typeface="Comic Sans MS" pitchFamily="66" charset="0"/>
              </a:rPr>
              <a:t>5.-</a:t>
            </a:r>
            <a:r>
              <a:rPr lang="nl-NL" sz="2400" b="1">
                <a:solidFill>
                  <a:srgbClr val="FFFF00"/>
                </a:solidFill>
                <a:latin typeface="Comic Sans MS" pitchFamily="66" charset="0"/>
              </a:rPr>
              <a:t> </a:t>
            </a:r>
            <a:r>
              <a:rPr lang="nl-NL" sz="2400" b="1">
                <a:solidFill>
                  <a:schemeClr val="bg1"/>
                </a:solidFill>
                <a:latin typeface="Comic Sans MS" pitchFamily="66" charset="0"/>
              </a:rPr>
              <a:t>Recoja todo lo que él deje tirado:</a:t>
            </a:r>
            <a:r>
              <a:rPr lang="nl-NL" sz="2400" b="1">
                <a:solidFill>
                  <a:srgbClr val="FFFF00"/>
                </a:solidFill>
                <a:latin typeface="Comic Sans MS" pitchFamily="66" charset="0"/>
              </a:rPr>
              <a:t> Libros, zapatos, ropa, juguetes... </a:t>
            </a:r>
          </a:p>
          <a:p>
            <a:pPr algn="ctr">
              <a:lnSpc>
                <a:spcPct val="110000"/>
              </a:lnSpc>
            </a:pPr>
            <a:r>
              <a:rPr lang="nl-NL" sz="2400" b="1">
                <a:solidFill>
                  <a:srgbClr val="FFFF00"/>
                </a:solidFill>
                <a:latin typeface="Comic Sans MS" pitchFamily="66" charset="0"/>
              </a:rPr>
              <a:t>Así se acostumbrará a </a:t>
            </a:r>
            <a:r>
              <a:rPr lang="nl-NL" sz="2400" b="1">
                <a:solidFill>
                  <a:schemeClr val="bg1"/>
                </a:solidFill>
                <a:latin typeface="Comic Sans MS" pitchFamily="66" charset="0"/>
              </a:rPr>
              <a:t>cargar la Responsabilidad sobre los Demás.</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wedge">
                                      <p:cBhvr>
                                        <p:cTn id="7" dur="3000"/>
                                        <p:tgtEl>
                                          <p:spTgt spid="32771"/>
                                        </p:tgtEl>
                                      </p:cBhvr>
                                    </p:animEffect>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2772"/>
                                        </p:tgtEl>
                                        <p:attrNameLst>
                                          <p:attrName>style.visibility</p:attrName>
                                        </p:attrNameLst>
                                      </p:cBhvr>
                                      <p:to>
                                        <p:strVal val="visible"/>
                                      </p:to>
                                    </p:set>
                                    <p:animEffect transition="in" filter="fade">
                                      <p:cBhvr>
                                        <p:cTn id="11" dur="1000"/>
                                        <p:tgtEl>
                                          <p:spTgt spid="327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animBg="1"/>
      <p:bldP spid="3277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15"/>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6387" name="Rectangle 3"/>
          <p:cNvSpPr>
            <a:spLocks noChangeArrowheads="1"/>
          </p:cNvSpPr>
          <p:nvPr/>
        </p:nvSpPr>
        <p:spPr bwMode="auto">
          <a:xfrm>
            <a:off x="142875" y="161925"/>
            <a:ext cx="8928100" cy="6596063"/>
          </a:xfrm>
          <a:prstGeom prst="rect">
            <a:avLst/>
          </a:prstGeom>
          <a:noFill/>
          <a:ln w="38100" cmpd="dbl">
            <a:solidFill>
              <a:srgbClr val="808000"/>
            </a:solidFill>
            <a:miter lim="800000"/>
            <a:headEnd/>
            <a:tailEnd/>
          </a:ln>
          <a:effectLst>
            <a:prstShdw prst="shdw13" dist="53882" dir="13500000">
              <a:schemeClr val="bg2">
                <a:alpha val="50000"/>
              </a:schemeClr>
            </a:prstShdw>
          </a:effectLst>
        </p:spPr>
        <p:txBody>
          <a:bodyPr wrap="none" anchor="ctr"/>
          <a:lstStyle/>
          <a:p>
            <a:endParaRPr lang="es-ES"/>
          </a:p>
        </p:txBody>
      </p:sp>
      <p:sp>
        <p:nvSpPr>
          <p:cNvPr id="16388" name="Rectangle 4"/>
          <p:cNvSpPr>
            <a:spLocks noChangeArrowheads="1"/>
          </p:cNvSpPr>
          <p:nvPr/>
        </p:nvSpPr>
        <p:spPr bwMode="auto">
          <a:xfrm>
            <a:off x="323850" y="636588"/>
            <a:ext cx="4537075" cy="2903537"/>
          </a:xfrm>
          <a:prstGeom prst="rect">
            <a:avLst/>
          </a:prstGeom>
          <a:noFill/>
          <a:ln w="9525">
            <a:noFill/>
            <a:miter lim="800000"/>
            <a:headEnd/>
            <a:tailEnd/>
          </a:ln>
          <a:effectLst/>
        </p:spPr>
        <p:txBody>
          <a:bodyPr anchor="ctr">
            <a:spAutoFit/>
          </a:bodyPr>
          <a:lstStyle/>
          <a:p>
            <a:pPr algn="ctr">
              <a:lnSpc>
                <a:spcPct val="110000"/>
              </a:lnSpc>
            </a:pPr>
            <a:r>
              <a:rPr lang="es-ES" sz="2400" b="1">
                <a:solidFill>
                  <a:srgbClr val="99FF33"/>
                </a:solidFill>
                <a:latin typeface="Comic Sans MS" pitchFamily="66" charset="0"/>
              </a:rPr>
              <a:t>6.-</a:t>
            </a:r>
            <a:r>
              <a:rPr lang="es-ES" sz="2400" b="1">
                <a:solidFill>
                  <a:srgbClr val="FFFF00"/>
                </a:solidFill>
                <a:latin typeface="Comic Sans MS" pitchFamily="66" charset="0"/>
              </a:rPr>
              <a:t> </a:t>
            </a:r>
            <a:r>
              <a:rPr lang="es-ES" sz="2400" b="1">
                <a:solidFill>
                  <a:schemeClr val="bg1"/>
                </a:solidFill>
                <a:latin typeface="Comic Sans MS" pitchFamily="66" charset="0"/>
              </a:rPr>
              <a:t>Déjele leer todo lo que caiga en sus manos.</a:t>
            </a:r>
            <a:r>
              <a:rPr lang="es-ES" sz="2400" b="1">
                <a:solidFill>
                  <a:srgbClr val="FFFF00"/>
                </a:solidFill>
                <a:latin typeface="Comic Sans MS" pitchFamily="66" charset="0"/>
              </a:rPr>
              <a:t>                  Cuide que sus platos, cubiertos y vasos estén esterilizados, </a:t>
            </a:r>
          </a:p>
          <a:p>
            <a:pPr algn="ctr">
              <a:lnSpc>
                <a:spcPct val="110000"/>
              </a:lnSpc>
            </a:pPr>
            <a:r>
              <a:rPr lang="es-ES" sz="2400" b="1">
                <a:solidFill>
                  <a:srgbClr val="FFFF00"/>
                </a:solidFill>
                <a:latin typeface="Comic Sans MS" pitchFamily="66" charset="0"/>
              </a:rPr>
              <a:t>pero no de que su </a:t>
            </a:r>
            <a:r>
              <a:rPr lang="es-ES" sz="2400" b="1">
                <a:solidFill>
                  <a:schemeClr val="bg1"/>
                </a:solidFill>
                <a:latin typeface="Comic Sans MS" pitchFamily="66" charset="0"/>
              </a:rPr>
              <a:t>Mente esté llena de Basura.</a:t>
            </a:r>
            <a:endParaRPr lang="nl-NL" sz="2400" b="1">
              <a:solidFill>
                <a:schemeClr val="bg1"/>
              </a:solidFill>
              <a:latin typeface="Comic Sans MS" pitchFamily="66" charset="0"/>
            </a:endParaRP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wedge">
                                      <p:cBhvr>
                                        <p:cTn id="7" dur="3000"/>
                                        <p:tgtEl>
                                          <p:spTgt spid="16387"/>
                                        </p:tgtEl>
                                      </p:cBhvr>
                                    </p:animEffect>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16388"/>
                                        </p:tgtEl>
                                        <p:attrNameLst>
                                          <p:attrName>style.visibility</p:attrName>
                                        </p:attrNameLst>
                                      </p:cBhvr>
                                      <p:to>
                                        <p:strVal val="visible"/>
                                      </p:to>
                                    </p:set>
                                    <p:animEffect transition="in" filter="fade">
                                      <p:cBhvr>
                                        <p:cTn id="11" dur="10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18"/>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9459" name="Rectangle 3"/>
          <p:cNvSpPr>
            <a:spLocks noChangeArrowheads="1"/>
          </p:cNvSpPr>
          <p:nvPr/>
        </p:nvSpPr>
        <p:spPr bwMode="auto">
          <a:xfrm>
            <a:off x="142875" y="161925"/>
            <a:ext cx="8928100" cy="6596063"/>
          </a:xfrm>
          <a:prstGeom prst="rect">
            <a:avLst/>
          </a:prstGeom>
          <a:noFill/>
          <a:ln w="38100" cmpd="dbl">
            <a:solidFill>
              <a:srgbClr val="808000"/>
            </a:solidFill>
            <a:miter lim="800000"/>
            <a:headEnd/>
            <a:tailEnd/>
          </a:ln>
          <a:effectLst>
            <a:prstShdw prst="shdw13" dist="53882" dir="13500000">
              <a:schemeClr val="bg2">
                <a:alpha val="50000"/>
              </a:schemeClr>
            </a:prstShdw>
          </a:effectLst>
        </p:spPr>
        <p:txBody>
          <a:bodyPr wrap="none" anchor="ctr"/>
          <a:lstStyle/>
          <a:p>
            <a:endParaRPr lang="es-ES"/>
          </a:p>
        </p:txBody>
      </p:sp>
      <p:sp>
        <p:nvSpPr>
          <p:cNvPr id="19460" name="Rectangle 4"/>
          <p:cNvSpPr>
            <a:spLocks noChangeArrowheads="1"/>
          </p:cNvSpPr>
          <p:nvPr/>
        </p:nvSpPr>
        <p:spPr bwMode="auto">
          <a:xfrm>
            <a:off x="611188" y="4508500"/>
            <a:ext cx="8255000" cy="1698625"/>
          </a:xfrm>
          <a:prstGeom prst="rect">
            <a:avLst/>
          </a:prstGeom>
          <a:noFill/>
          <a:ln w="9525">
            <a:noFill/>
            <a:miter lim="800000"/>
            <a:headEnd/>
            <a:tailEnd/>
          </a:ln>
          <a:effectLst/>
        </p:spPr>
        <p:txBody>
          <a:bodyPr anchor="ctr">
            <a:spAutoFit/>
          </a:bodyPr>
          <a:lstStyle/>
          <a:p>
            <a:pPr algn="ctr">
              <a:lnSpc>
                <a:spcPct val="110000"/>
              </a:lnSpc>
            </a:pPr>
            <a:r>
              <a:rPr lang="nl-NL" sz="2400" b="1">
                <a:solidFill>
                  <a:srgbClr val="99FF33"/>
                </a:solidFill>
                <a:latin typeface="Comic Sans MS" pitchFamily="66" charset="0"/>
              </a:rPr>
              <a:t>7.-</a:t>
            </a:r>
            <a:r>
              <a:rPr lang="nl-NL" sz="2400" b="1">
                <a:solidFill>
                  <a:srgbClr val="FFFF00"/>
                </a:solidFill>
                <a:latin typeface="Comic Sans MS" pitchFamily="66" charset="0"/>
              </a:rPr>
              <a:t> </a:t>
            </a:r>
            <a:r>
              <a:rPr lang="nl-NL" sz="2400" b="1">
                <a:solidFill>
                  <a:schemeClr val="bg1"/>
                </a:solidFill>
                <a:latin typeface="Comic Sans MS" pitchFamily="66" charset="0"/>
              </a:rPr>
              <a:t>Riña a menudo con su cónyuge</a:t>
            </a:r>
            <a:r>
              <a:rPr lang="nl-NL" sz="2400" b="1">
                <a:solidFill>
                  <a:srgbClr val="FFFF00"/>
                </a:solidFill>
                <a:latin typeface="Comic Sans MS" pitchFamily="66" charset="0"/>
              </a:rPr>
              <a:t> en presencia del niño, así a él no le dolerá demasiado el día en que la </a:t>
            </a:r>
            <a:r>
              <a:rPr lang="nl-NL" sz="2400" b="1">
                <a:solidFill>
                  <a:schemeClr val="bg1"/>
                </a:solidFill>
                <a:latin typeface="Comic Sans MS" pitchFamily="66" charset="0"/>
              </a:rPr>
              <a:t>familia,</a:t>
            </a:r>
            <a:r>
              <a:rPr lang="nl-NL" sz="2400" b="1">
                <a:solidFill>
                  <a:srgbClr val="FFFF00"/>
                </a:solidFill>
                <a:latin typeface="Comic Sans MS" pitchFamily="66" charset="0"/>
              </a:rPr>
              <a:t> quizás por su propio comportamiento, </a:t>
            </a:r>
          </a:p>
          <a:p>
            <a:pPr algn="ctr">
              <a:lnSpc>
                <a:spcPct val="110000"/>
              </a:lnSpc>
            </a:pPr>
            <a:r>
              <a:rPr lang="nl-NL" sz="2400" b="1">
                <a:solidFill>
                  <a:schemeClr val="bg1"/>
                </a:solidFill>
                <a:latin typeface="Comic Sans MS" pitchFamily="66" charset="0"/>
              </a:rPr>
              <a:t>quede destrozada para siempre.</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wedge">
                                      <p:cBhvr>
                                        <p:cTn id="7" dur="3000"/>
                                        <p:tgtEl>
                                          <p:spTgt spid="19459"/>
                                        </p:tgtEl>
                                      </p:cBhvr>
                                    </p:animEffect>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19460"/>
                                        </p:tgtEl>
                                        <p:attrNameLst>
                                          <p:attrName>style.visibility</p:attrName>
                                        </p:attrNameLst>
                                      </p:cBhvr>
                                      <p:to>
                                        <p:strVal val="visible"/>
                                      </p:to>
                                    </p:set>
                                    <p:animEffect transition="in" filter="fade">
                                      <p:cBhvr>
                                        <p:cTn id="11" dur="1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animBg="1"/>
      <p:bldP spid="194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2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2531" name="Rectangle 3"/>
          <p:cNvSpPr>
            <a:spLocks noChangeArrowheads="1"/>
          </p:cNvSpPr>
          <p:nvPr/>
        </p:nvSpPr>
        <p:spPr bwMode="auto">
          <a:xfrm>
            <a:off x="142875" y="161925"/>
            <a:ext cx="8928100" cy="6596063"/>
          </a:xfrm>
          <a:prstGeom prst="rect">
            <a:avLst/>
          </a:prstGeom>
          <a:noFill/>
          <a:ln w="38100" cmpd="dbl">
            <a:solidFill>
              <a:srgbClr val="808000"/>
            </a:solidFill>
            <a:miter lim="800000"/>
            <a:headEnd/>
            <a:tailEnd/>
          </a:ln>
          <a:effectLst>
            <a:prstShdw prst="shdw13" dist="53882" dir="13500000">
              <a:schemeClr val="bg2">
                <a:alpha val="50000"/>
              </a:schemeClr>
            </a:prstShdw>
          </a:effectLst>
        </p:spPr>
        <p:txBody>
          <a:bodyPr wrap="none" anchor="ctr"/>
          <a:lstStyle/>
          <a:p>
            <a:endParaRPr lang="es-ES"/>
          </a:p>
        </p:txBody>
      </p:sp>
      <p:sp>
        <p:nvSpPr>
          <p:cNvPr id="22532" name="Rectangle 4"/>
          <p:cNvSpPr>
            <a:spLocks noChangeArrowheads="1"/>
          </p:cNvSpPr>
          <p:nvPr/>
        </p:nvSpPr>
        <p:spPr bwMode="auto">
          <a:xfrm>
            <a:off x="5940425" y="333375"/>
            <a:ext cx="2592388" cy="3378200"/>
          </a:xfrm>
          <a:prstGeom prst="rect">
            <a:avLst/>
          </a:prstGeom>
          <a:noFill/>
          <a:ln w="9525">
            <a:noFill/>
            <a:miter lim="800000"/>
            <a:headEnd/>
            <a:tailEnd/>
          </a:ln>
          <a:effectLst/>
        </p:spPr>
        <p:txBody>
          <a:bodyPr anchor="ctr">
            <a:spAutoFit/>
          </a:bodyPr>
          <a:lstStyle/>
          <a:p>
            <a:pPr algn="ctr"/>
            <a:r>
              <a:rPr lang="nl-NL" sz="2400" b="1">
                <a:solidFill>
                  <a:schemeClr val="accent2"/>
                </a:solidFill>
                <a:latin typeface="Comic Sans MS" pitchFamily="66" charset="0"/>
              </a:rPr>
              <a:t>8.-</a:t>
            </a:r>
            <a:r>
              <a:rPr lang="nl-NL" sz="2400" b="1">
                <a:latin typeface="Comic Sans MS" pitchFamily="66" charset="0"/>
              </a:rPr>
              <a:t> </a:t>
            </a:r>
            <a:r>
              <a:rPr lang="nl-NL" sz="2400" b="1">
                <a:solidFill>
                  <a:srgbClr val="9900CC"/>
                </a:solidFill>
                <a:latin typeface="Comic Sans MS" pitchFamily="66" charset="0"/>
              </a:rPr>
              <a:t>Dele todo el Dinero que quiera gastar.</a:t>
            </a:r>
            <a:r>
              <a:rPr lang="nl-NL" sz="2400" b="1">
                <a:latin typeface="Comic Sans MS" pitchFamily="66" charset="0"/>
              </a:rPr>
              <a:t> No vaya a sospechar que para disponer del mismo es necesario trabajar.</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wedge">
                                      <p:cBhvr>
                                        <p:cTn id="7" dur="3000"/>
                                        <p:tgtEl>
                                          <p:spTgt spid="22531"/>
                                        </p:tgtEl>
                                      </p:cBhvr>
                                    </p:animEffect>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22532"/>
                                        </p:tgtEl>
                                        <p:attrNameLst>
                                          <p:attrName>style.visibility</p:attrName>
                                        </p:attrNameLst>
                                      </p:cBhvr>
                                      <p:to>
                                        <p:strVal val="visible"/>
                                      </p:to>
                                    </p:set>
                                    <p:animEffect transition="in" filter="fade">
                                      <p:cBhvr>
                                        <p:cTn id="11" dur="1000"/>
                                        <p:tgtEl>
                                          <p:spTgt spid="22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0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075" name="Rectangle 3"/>
          <p:cNvSpPr>
            <a:spLocks noChangeArrowheads="1"/>
          </p:cNvSpPr>
          <p:nvPr/>
        </p:nvSpPr>
        <p:spPr bwMode="auto">
          <a:xfrm>
            <a:off x="142875" y="161925"/>
            <a:ext cx="8928100" cy="6596063"/>
          </a:xfrm>
          <a:prstGeom prst="rect">
            <a:avLst/>
          </a:prstGeom>
          <a:noFill/>
          <a:ln w="38100" cmpd="dbl">
            <a:solidFill>
              <a:srgbClr val="808000"/>
            </a:solidFill>
            <a:miter lim="800000"/>
            <a:headEnd/>
            <a:tailEnd/>
          </a:ln>
          <a:effectLst>
            <a:prstShdw prst="shdw13" dist="53882" dir="13500000">
              <a:schemeClr val="bg2">
                <a:alpha val="50000"/>
              </a:schemeClr>
            </a:prstShdw>
          </a:effectLst>
        </p:spPr>
        <p:txBody>
          <a:bodyPr wrap="none" anchor="ctr"/>
          <a:lstStyle/>
          <a:p>
            <a:endParaRPr lang="es-ES"/>
          </a:p>
        </p:txBody>
      </p:sp>
      <p:sp>
        <p:nvSpPr>
          <p:cNvPr id="3076" name="Rectangle 4"/>
          <p:cNvSpPr>
            <a:spLocks noChangeArrowheads="1"/>
          </p:cNvSpPr>
          <p:nvPr/>
        </p:nvSpPr>
        <p:spPr bwMode="auto">
          <a:xfrm>
            <a:off x="1187450" y="260350"/>
            <a:ext cx="6686550" cy="1552575"/>
          </a:xfrm>
          <a:prstGeom prst="rect">
            <a:avLst/>
          </a:prstGeom>
          <a:noFill/>
          <a:ln w="9525">
            <a:noFill/>
            <a:miter lim="800000"/>
            <a:headEnd/>
            <a:tailEnd/>
          </a:ln>
          <a:effectLst/>
        </p:spPr>
        <p:txBody>
          <a:bodyPr anchor="ctr">
            <a:spAutoFit/>
          </a:bodyPr>
          <a:lstStyle/>
          <a:p>
            <a:pPr algn="ctr"/>
            <a:r>
              <a:rPr lang="nl-NL" sz="2400" b="1">
                <a:solidFill>
                  <a:srgbClr val="99FF33"/>
                </a:solidFill>
                <a:latin typeface="Comic Sans MS" pitchFamily="66" charset="0"/>
              </a:rPr>
              <a:t>9.-</a:t>
            </a:r>
            <a:r>
              <a:rPr lang="nl-NL" sz="2400" b="1">
                <a:solidFill>
                  <a:srgbClr val="FFFF00"/>
                </a:solidFill>
                <a:latin typeface="Comic Sans MS" pitchFamily="66" charset="0"/>
              </a:rPr>
              <a:t> </a:t>
            </a:r>
            <a:r>
              <a:rPr lang="nl-NL" sz="2400" b="1">
                <a:solidFill>
                  <a:schemeClr val="bg1"/>
                </a:solidFill>
                <a:latin typeface="Comic Sans MS" pitchFamily="66" charset="0"/>
              </a:rPr>
              <a:t>Satisfaga </a:t>
            </a:r>
            <a:r>
              <a:rPr lang="nl-NL" sz="2400" b="1">
                <a:solidFill>
                  <a:srgbClr val="FFFF00"/>
                </a:solidFill>
                <a:latin typeface="Comic Sans MS" pitchFamily="66" charset="0"/>
              </a:rPr>
              <a:t>todos sus Deseos, Apetitos, Comodidades y Placeres. </a:t>
            </a:r>
          </a:p>
          <a:p>
            <a:pPr algn="ctr"/>
            <a:r>
              <a:rPr lang="nl-NL" sz="2400" b="1">
                <a:solidFill>
                  <a:schemeClr val="bg1"/>
                </a:solidFill>
                <a:latin typeface="Comic Sans MS" pitchFamily="66" charset="0"/>
              </a:rPr>
              <a:t>El Sacrificio y la Austeridad podrían producirle Frustraciones.</a:t>
            </a:r>
            <a:r>
              <a:rPr lang="nl-NL" sz="2400" b="1">
                <a:solidFill>
                  <a:srgbClr val="FFFF00"/>
                </a:solidFill>
                <a:latin typeface="Comic Sans MS" pitchFamily="66" charset="0"/>
              </a:rPr>
              <a:t> </a:t>
            </a:r>
            <a:r>
              <a:rPr lang="es-ES" sz="2400" b="1">
                <a:solidFill>
                  <a:srgbClr val="FFFF00"/>
                </a:solidFill>
                <a:latin typeface="Comic Sans MS" pitchFamily="66" charset="0"/>
              </a:rPr>
              <a:t> </a:t>
            </a:r>
            <a:r>
              <a:rPr lang="nl-NL" sz="2400" b="1">
                <a:solidFill>
                  <a:srgbClr val="FFFF00"/>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wedge">
                                      <p:cBhvr>
                                        <p:cTn id="7" dur="3000"/>
                                        <p:tgtEl>
                                          <p:spTgt spid="3075"/>
                                        </p:tgtEl>
                                      </p:cBhvr>
                                    </p:animEffect>
                                  </p:childTnLst>
                                </p:cTn>
                              </p:par>
                            </p:childTnLst>
                          </p:cTn>
                        </p:par>
                        <p:par>
                          <p:cTn id="8" fill="hold" nodeType="afterGroup">
                            <p:stCondLst>
                              <p:cond delay="3000"/>
                            </p:stCondLst>
                            <p:childTnLst>
                              <p:par>
                                <p:cTn id="9" presetID="10" presetClass="entr" presetSubtype="0" fill="hold" grpId="0" nodeType="afterEffect">
                                  <p:stCondLst>
                                    <p:cond delay="0"/>
                                  </p:stCondLst>
                                  <p:childTnLst>
                                    <p:set>
                                      <p:cBhvr>
                                        <p:cTn id="10" dur="1" fill="hold">
                                          <p:stCondLst>
                                            <p:cond delay="0"/>
                                          </p:stCondLst>
                                        </p:cTn>
                                        <p:tgtEl>
                                          <p:spTgt spid="3076"/>
                                        </p:tgtEl>
                                        <p:attrNameLst>
                                          <p:attrName>style.visibility</p:attrName>
                                        </p:attrNameLst>
                                      </p:cBhvr>
                                      <p:to>
                                        <p:strVal val="visible"/>
                                      </p:to>
                                    </p:set>
                                    <p:animEffect transition="in" filter="fade">
                                      <p:cBhvr>
                                        <p:cTn id="11" dur="1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nimBg="1"/>
      <p:bldP spid="30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04"/>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124" name="Rectangle 4"/>
          <p:cNvSpPr>
            <a:spLocks noChangeArrowheads="1"/>
          </p:cNvSpPr>
          <p:nvPr/>
        </p:nvSpPr>
        <p:spPr bwMode="auto">
          <a:xfrm>
            <a:off x="250825" y="293688"/>
            <a:ext cx="4321175" cy="3305175"/>
          </a:xfrm>
          <a:prstGeom prst="rect">
            <a:avLst/>
          </a:prstGeom>
          <a:noFill/>
          <a:ln w="9525">
            <a:noFill/>
            <a:miter lim="800000"/>
            <a:headEnd/>
            <a:tailEnd/>
          </a:ln>
          <a:effectLst/>
        </p:spPr>
        <p:txBody>
          <a:bodyPr anchor="ctr">
            <a:spAutoFit/>
          </a:bodyPr>
          <a:lstStyle/>
          <a:p>
            <a:pPr algn="ctr">
              <a:lnSpc>
                <a:spcPct val="110000"/>
              </a:lnSpc>
            </a:pPr>
            <a:r>
              <a:rPr lang="nl-NL" sz="2400" b="1">
                <a:solidFill>
                  <a:srgbClr val="99FF33"/>
                </a:solidFill>
                <a:latin typeface="Comic Sans MS" pitchFamily="66" charset="0"/>
              </a:rPr>
              <a:t>10.-</a:t>
            </a:r>
            <a:r>
              <a:rPr lang="nl-NL" sz="2400" b="1">
                <a:solidFill>
                  <a:srgbClr val="FFFF00"/>
                </a:solidFill>
                <a:latin typeface="Comic Sans MS" pitchFamily="66" charset="0"/>
              </a:rPr>
              <a:t> </a:t>
            </a:r>
            <a:r>
              <a:rPr lang="nl-NL" sz="2400" b="1">
                <a:solidFill>
                  <a:schemeClr val="bg1"/>
                </a:solidFill>
                <a:latin typeface="Comic Sans MS" pitchFamily="66" charset="0"/>
              </a:rPr>
              <a:t>Póngase de su parte en cualquier Conflicto</a:t>
            </a:r>
            <a:r>
              <a:rPr lang="nl-NL" sz="2400" b="1">
                <a:solidFill>
                  <a:srgbClr val="FFFF99"/>
                </a:solidFill>
                <a:latin typeface="Comic Sans MS" pitchFamily="66" charset="0"/>
              </a:rPr>
              <a:t> que tenga con sus </a:t>
            </a:r>
            <a:r>
              <a:rPr lang="nl-NL" sz="2400" b="1">
                <a:solidFill>
                  <a:schemeClr val="bg1"/>
                </a:solidFill>
                <a:latin typeface="Comic Sans MS" pitchFamily="66" charset="0"/>
              </a:rPr>
              <a:t>Profesores</a:t>
            </a:r>
            <a:r>
              <a:rPr lang="nl-NL" sz="2400" b="1">
                <a:solidFill>
                  <a:srgbClr val="FFFF99"/>
                </a:solidFill>
                <a:latin typeface="Comic Sans MS" pitchFamily="66" charset="0"/>
              </a:rPr>
              <a:t> y </a:t>
            </a:r>
            <a:r>
              <a:rPr lang="nl-NL" sz="2400" b="1">
                <a:solidFill>
                  <a:schemeClr val="bg1"/>
                </a:solidFill>
                <a:latin typeface="Comic Sans MS" pitchFamily="66" charset="0"/>
              </a:rPr>
              <a:t>Vecinos.</a:t>
            </a:r>
            <a:r>
              <a:rPr lang="nl-NL" sz="2400" b="1">
                <a:solidFill>
                  <a:srgbClr val="FFFF99"/>
                </a:solidFill>
                <a:latin typeface="Comic Sans MS" pitchFamily="66" charset="0"/>
              </a:rPr>
              <a:t> </a:t>
            </a:r>
          </a:p>
          <a:p>
            <a:pPr algn="ctr">
              <a:lnSpc>
                <a:spcPct val="110000"/>
              </a:lnSpc>
            </a:pPr>
            <a:r>
              <a:rPr lang="nl-NL" sz="2400" b="1">
                <a:solidFill>
                  <a:srgbClr val="FFFF99"/>
                </a:solidFill>
                <a:latin typeface="Comic Sans MS" pitchFamily="66" charset="0"/>
              </a:rPr>
              <a:t>Piense que todos ellos tienen prejuicios contra su hijo y que </a:t>
            </a:r>
            <a:r>
              <a:rPr lang="nl-NL" sz="2400" b="1">
                <a:solidFill>
                  <a:schemeClr val="bg1"/>
                </a:solidFill>
                <a:latin typeface="Comic Sans MS" pitchFamily="66" charset="0"/>
              </a:rPr>
              <a:t>de verdad quieren fastidiarlo.</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fade">
                                      <p:cBhvr>
                                        <p:cTn id="7" dur="1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07"/>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8196" name="Rectangle 4"/>
          <p:cNvSpPr>
            <a:spLocks noChangeArrowheads="1"/>
          </p:cNvSpPr>
          <p:nvPr/>
        </p:nvSpPr>
        <p:spPr bwMode="auto">
          <a:xfrm>
            <a:off x="539750" y="333375"/>
            <a:ext cx="8345488" cy="1230313"/>
          </a:xfrm>
          <a:prstGeom prst="rect">
            <a:avLst/>
          </a:prstGeom>
          <a:noFill/>
          <a:ln w="9525">
            <a:noFill/>
            <a:miter lim="800000"/>
            <a:headEnd/>
            <a:tailEnd/>
          </a:ln>
          <a:effectLst/>
        </p:spPr>
        <p:txBody>
          <a:bodyPr anchor="ctr">
            <a:spAutoFit/>
          </a:bodyPr>
          <a:lstStyle/>
          <a:p>
            <a:pPr algn="ctr">
              <a:lnSpc>
                <a:spcPct val="110000"/>
              </a:lnSpc>
            </a:pPr>
            <a:r>
              <a:rPr lang="nl-NL" sz="2400" b="1">
                <a:solidFill>
                  <a:srgbClr val="00FFFF"/>
                </a:solidFill>
                <a:latin typeface="Comic Sans MS" pitchFamily="66" charset="0"/>
              </a:rPr>
              <a:t>“¿Qué mayor o mejor regalo podemos presentar al Estado, que Enseñar y Educar a la Juventud?” </a:t>
            </a:r>
            <a:r>
              <a:rPr lang="nl-NL" sz="2000">
                <a:solidFill>
                  <a:srgbClr val="FFFF00"/>
                </a:solidFill>
                <a:latin typeface="Comic Sans MS" pitchFamily="66" charset="0"/>
              </a:rPr>
              <a:t>(Quintiliano)</a:t>
            </a:r>
          </a:p>
        </p:txBody>
      </p:sp>
      <p:sp>
        <p:nvSpPr>
          <p:cNvPr id="8197" name="Text Box 5"/>
          <p:cNvSpPr txBox="1">
            <a:spLocks noChangeArrowheads="1"/>
          </p:cNvSpPr>
          <p:nvPr/>
        </p:nvSpPr>
        <p:spPr bwMode="auto">
          <a:xfrm>
            <a:off x="6227763" y="4221163"/>
            <a:ext cx="2667000" cy="2282825"/>
          </a:xfrm>
          <a:prstGeom prst="rect">
            <a:avLst/>
          </a:prstGeom>
          <a:noFill/>
          <a:ln w="9525">
            <a:noFill/>
            <a:miter lim="800000"/>
            <a:headEnd/>
            <a:tailEnd/>
          </a:ln>
          <a:effectLst/>
        </p:spPr>
        <p:txBody>
          <a:bodyPr>
            <a:spAutoFit/>
          </a:bodyPr>
          <a:lstStyle/>
          <a:p>
            <a:pPr algn="ctr"/>
            <a:r>
              <a:rPr lang="es-ES" sz="2400" b="1">
                <a:solidFill>
                  <a:srgbClr val="00FFFF"/>
                </a:solidFill>
                <a:latin typeface="Comic Sans MS" pitchFamily="66" charset="0"/>
              </a:rPr>
              <a:t>“Sólo las personas que han recibido educación son libres.”</a:t>
            </a:r>
          </a:p>
          <a:p>
            <a:pPr algn="ctr"/>
            <a:r>
              <a:rPr lang="es-ES" sz="2000">
                <a:solidFill>
                  <a:srgbClr val="FFFF00"/>
                </a:solidFill>
                <a:latin typeface="Comic Sans MS" pitchFamily="66" charset="0"/>
              </a:rPr>
              <a:t>(R.W.Emerson)</a:t>
            </a:r>
            <a:r>
              <a:rPr lang="es-ES" sz="2400" b="1">
                <a:solidFill>
                  <a:srgbClr val="00FFFF"/>
                </a:solidFill>
                <a:latin typeface="Comic Sans MS" pitchFamily="66" charset="0"/>
              </a:rPr>
              <a:t> </a:t>
            </a:r>
          </a:p>
        </p:txBody>
      </p:sp>
      <p:sp>
        <p:nvSpPr>
          <p:cNvPr id="8198" name="Text Box 6"/>
          <p:cNvSpPr txBox="1">
            <a:spLocks noChangeArrowheads="1"/>
          </p:cNvSpPr>
          <p:nvPr/>
        </p:nvSpPr>
        <p:spPr bwMode="auto">
          <a:xfrm>
            <a:off x="323850" y="1844675"/>
            <a:ext cx="2890838" cy="14065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a:lnSpc>
                <a:spcPct val="120000"/>
              </a:lnSpc>
              <a:defRPr/>
            </a:pPr>
            <a:r>
              <a:rPr lang="es-ES" sz="2400" b="1">
                <a:solidFill>
                  <a:srgbClr val="FFFF00"/>
                </a:solidFill>
                <a:effectLst>
                  <a:outerShdw blurRad="38100" dist="38100" dir="2700000" algn="tl">
                    <a:srgbClr val="C0C0C0"/>
                  </a:outerShdw>
                </a:effectLst>
                <a:latin typeface="Comic Sans MS" pitchFamily="66" charset="0"/>
              </a:rPr>
              <a:t>PENSAMIENTOS </a:t>
            </a:r>
          </a:p>
          <a:p>
            <a:pPr algn="ctr">
              <a:lnSpc>
                <a:spcPct val="120000"/>
              </a:lnSpc>
              <a:defRPr/>
            </a:pPr>
            <a:r>
              <a:rPr lang="es-ES" sz="2400" b="1">
                <a:solidFill>
                  <a:srgbClr val="FFFF00"/>
                </a:solidFill>
                <a:effectLst>
                  <a:outerShdw blurRad="38100" dist="38100" dir="2700000" algn="tl">
                    <a:srgbClr val="C0C0C0"/>
                  </a:outerShdw>
                </a:effectLst>
                <a:latin typeface="Comic Sans MS" pitchFamily="66" charset="0"/>
              </a:rPr>
              <a:t>SOBRE </a:t>
            </a:r>
          </a:p>
          <a:p>
            <a:pPr algn="ctr">
              <a:lnSpc>
                <a:spcPct val="120000"/>
              </a:lnSpc>
              <a:defRPr/>
            </a:pPr>
            <a:r>
              <a:rPr lang="es-ES" sz="2400" b="1">
                <a:solidFill>
                  <a:srgbClr val="FFFF00"/>
                </a:solidFill>
                <a:effectLst>
                  <a:outerShdw blurRad="38100" dist="38100" dir="2700000" algn="tl">
                    <a:srgbClr val="C0C0C0"/>
                  </a:outerShdw>
                </a:effectLst>
                <a:latin typeface="Comic Sans MS" pitchFamily="66" charset="0"/>
              </a:rPr>
              <a:t>EDUCACIÓN.</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fade">
                                      <p:cBhvr>
                                        <p:cTn id="7" dur="3000"/>
                                        <p:tgtEl>
                                          <p:spTgt spid="8198"/>
                                        </p:tgtEl>
                                      </p:cBhvr>
                                    </p:animEffect>
                                    <p:anim calcmode="lin" valueType="num">
                                      <p:cBhvr>
                                        <p:cTn id="8" dur="3000" fill="hold"/>
                                        <p:tgtEl>
                                          <p:spTgt spid="8198"/>
                                        </p:tgtEl>
                                        <p:attrNameLst>
                                          <p:attrName>style.rotation</p:attrName>
                                        </p:attrNameLst>
                                      </p:cBhvr>
                                      <p:tavLst>
                                        <p:tav tm="0">
                                          <p:val>
                                            <p:fltVal val="720"/>
                                          </p:val>
                                        </p:tav>
                                        <p:tav tm="100000">
                                          <p:val>
                                            <p:fltVal val="0"/>
                                          </p:val>
                                        </p:tav>
                                      </p:tavLst>
                                    </p:anim>
                                    <p:anim calcmode="lin" valueType="num">
                                      <p:cBhvr>
                                        <p:cTn id="9" dur="3000" fill="hold"/>
                                        <p:tgtEl>
                                          <p:spTgt spid="8198"/>
                                        </p:tgtEl>
                                        <p:attrNameLst>
                                          <p:attrName>ppt_h</p:attrName>
                                        </p:attrNameLst>
                                      </p:cBhvr>
                                      <p:tavLst>
                                        <p:tav tm="0">
                                          <p:val>
                                            <p:fltVal val="0"/>
                                          </p:val>
                                        </p:tav>
                                        <p:tav tm="100000">
                                          <p:val>
                                            <p:strVal val="#ppt_h"/>
                                          </p:val>
                                        </p:tav>
                                      </p:tavLst>
                                    </p:anim>
                                    <p:anim calcmode="lin" valueType="num">
                                      <p:cBhvr>
                                        <p:cTn id="10" dur="3000" fill="hold"/>
                                        <p:tgtEl>
                                          <p:spTgt spid="8198"/>
                                        </p:tgtEl>
                                        <p:attrNameLst>
                                          <p:attrName>ppt_w</p:attrName>
                                        </p:attrNameLst>
                                      </p:cBhvr>
                                      <p:tavLst>
                                        <p:tav tm="0">
                                          <p:val>
                                            <p:fltVal val="0"/>
                                          </p:val>
                                        </p:tav>
                                        <p:tav tm="100000">
                                          <p:val>
                                            <p:strVal val="#ppt_w"/>
                                          </p:val>
                                        </p:tav>
                                      </p:tavLst>
                                    </p:anim>
                                  </p:childTnLst>
                                </p:cTn>
                              </p:par>
                            </p:childTnLst>
                          </p:cTn>
                        </p:par>
                        <p:par>
                          <p:cTn id="11" fill="hold" nodeType="afterGroup">
                            <p:stCondLst>
                              <p:cond delay="3000"/>
                            </p:stCondLst>
                            <p:childTnLst>
                              <p:par>
                                <p:cTn id="12" presetID="23" presetClass="entr" presetSubtype="16" fill="hold" grpId="0" nodeType="afterEffect">
                                  <p:stCondLst>
                                    <p:cond delay="0"/>
                                  </p:stCondLst>
                                  <p:childTnLst>
                                    <p:set>
                                      <p:cBhvr>
                                        <p:cTn id="13" dur="1" fill="hold">
                                          <p:stCondLst>
                                            <p:cond delay="0"/>
                                          </p:stCondLst>
                                        </p:cTn>
                                        <p:tgtEl>
                                          <p:spTgt spid="8196"/>
                                        </p:tgtEl>
                                        <p:attrNameLst>
                                          <p:attrName>style.visibility</p:attrName>
                                        </p:attrNameLst>
                                      </p:cBhvr>
                                      <p:to>
                                        <p:strVal val="visible"/>
                                      </p:to>
                                    </p:set>
                                    <p:anim calcmode="lin" valueType="num">
                                      <p:cBhvr>
                                        <p:cTn id="14" dur="1000" fill="hold"/>
                                        <p:tgtEl>
                                          <p:spTgt spid="8196"/>
                                        </p:tgtEl>
                                        <p:attrNameLst>
                                          <p:attrName>ppt_w</p:attrName>
                                        </p:attrNameLst>
                                      </p:cBhvr>
                                      <p:tavLst>
                                        <p:tav tm="0">
                                          <p:val>
                                            <p:fltVal val="0"/>
                                          </p:val>
                                        </p:tav>
                                        <p:tav tm="100000">
                                          <p:val>
                                            <p:strVal val="#ppt_w"/>
                                          </p:val>
                                        </p:tav>
                                      </p:tavLst>
                                    </p:anim>
                                    <p:anim calcmode="lin" valueType="num">
                                      <p:cBhvr>
                                        <p:cTn id="15" dur="1000" fill="hold"/>
                                        <p:tgtEl>
                                          <p:spTgt spid="819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4000"/>
                            </p:stCondLst>
                            <p:childTnLst>
                              <p:par>
                                <p:cTn id="17" presetID="23" presetClass="entr" presetSubtype="16" fill="hold" grpId="0" nodeType="after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p:cTn id="19" dur="1000" fill="hold"/>
                                        <p:tgtEl>
                                          <p:spTgt spid="8197"/>
                                        </p:tgtEl>
                                        <p:attrNameLst>
                                          <p:attrName>ppt_w</p:attrName>
                                        </p:attrNameLst>
                                      </p:cBhvr>
                                      <p:tavLst>
                                        <p:tav tm="0">
                                          <p:val>
                                            <p:fltVal val="0"/>
                                          </p:val>
                                        </p:tav>
                                        <p:tav tm="100000">
                                          <p:val>
                                            <p:strVal val="#ppt_w"/>
                                          </p:val>
                                        </p:tav>
                                      </p:tavLst>
                                    </p:anim>
                                    <p:anim calcmode="lin" valueType="num">
                                      <p:cBhvr>
                                        <p:cTn id="20" dur="1000" fill="hold"/>
                                        <p:tgtEl>
                                          <p:spTgt spid="819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P spid="8197" grpId="0"/>
      <p:bldP spid="819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05"/>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149" name="Text Box 5"/>
          <p:cNvSpPr txBox="1">
            <a:spLocks noChangeArrowheads="1"/>
          </p:cNvSpPr>
          <p:nvPr/>
        </p:nvSpPr>
        <p:spPr bwMode="auto">
          <a:xfrm>
            <a:off x="611188" y="333375"/>
            <a:ext cx="2667000" cy="2647950"/>
          </a:xfrm>
          <a:prstGeom prst="rect">
            <a:avLst/>
          </a:prstGeom>
          <a:noFill/>
          <a:ln w="9525">
            <a:noFill/>
            <a:miter lim="800000"/>
            <a:headEnd/>
            <a:tailEnd/>
          </a:ln>
          <a:effectLst/>
        </p:spPr>
        <p:txBody>
          <a:bodyPr>
            <a:spAutoFit/>
          </a:bodyPr>
          <a:lstStyle/>
          <a:p>
            <a:pPr algn="ctr"/>
            <a:r>
              <a:rPr lang="es-ES" sz="2400" b="1">
                <a:solidFill>
                  <a:srgbClr val="00FFFF"/>
                </a:solidFill>
                <a:latin typeface="Comic Sans MS" pitchFamily="66" charset="0"/>
              </a:rPr>
              <a:t>“La filosofía actual de la educación, tiende a Desacreditar el Esfuerzo”</a:t>
            </a:r>
          </a:p>
          <a:p>
            <a:pPr algn="ctr"/>
            <a:r>
              <a:rPr lang="es-ES" sz="2000">
                <a:solidFill>
                  <a:srgbClr val="FFFF00"/>
                </a:solidFill>
                <a:latin typeface="Comic Sans MS" pitchFamily="66" charset="0"/>
              </a:rPr>
              <a:t>(A. Flexner)</a:t>
            </a:r>
            <a:r>
              <a:rPr lang="es-ES" sz="2400" b="1">
                <a:solidFill>
                  <a:srgbClr val="00FFFF"/>
                </a:solidFill>
                <a:latin typeface="Comic Sans MS" pitchFamily="66" charset="0"/>
              </a:rPr>
              <a:t> </a:t>
            </a:r>
          </a:p>
        </p:txBody>
      </p:sp>
      <p:sp>
        <p:nvSpPr>
          <p:cNvPr id="6151" name="Text Box 7"/>
          <p:cNvSpPr txBox="1">
            <a:spLocks noChangeArrowheads="1"/>
          </p:cNvSpPr>
          <p:nvPr/>
        </p:nvSpPr>
        <p:spPr bwMode="auto">
          <a:xfrm>
            <a:off x="395288" y="3500438"/>
            <a:ext cx="3673475" cy="2282825"/>
          </a:xfrm>
          <a:prstGeom prst="rect">
            <a:avLst/>
          </a:prstGeom>
          <a:noFill/>
          <a:ln w="9525">
            <a:noFill/>
            <a:miter lim="800000"/>
            <a:headEnd/>
            <a:tailEnd/>
          </a:ln>
          <a:effectLst/>
        </p:spPr>
        <p:txBody>
          <a:bodyPr>
            <a:spAutoFit/>
          </a:bodyPr>
          <a:lstStyle/>
          <a:p>
            <a:pPr algn="ctr"/>
            <a:r>
              <a:rPr lang="es-ES" sz="2400" b="1">
                <a:solidFill>
                  <a:srgbClr val="00FFFF"/>
                </a:solidFill>
                <a:latin typeface="Comic Sans MS" pitchFamily="66" charset="0"/>
              </a:rPr>
              <a:t>“El vaso conservará por mucho tiempo el aroma de la primera substancia que contuvo”</a:t>
            </a:r>
          </a:p>
          <a:p>
            <a:pPr algn="ctr"/>
            <a:r>
              <a:rPr lang="es-ES" sz="2000">
                <a:solidFill>
                  <a:srgbClr val="FFFF00"/>
                </a:solidFill>
                <a:latin typeface="Comic Sans MS" pitchFamily="66" charset="0"/>
              </a:rPr>
              <a:t>(Horacio)</a:t>
            </a:r>
            <a:r>
              <a:rPr lang="es-ES" sz="2400" b="1">
                <a:solidFill>
                  <a:srgbClr val="00FFFF"/>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9"/>
                                        </p:tgtEl>
                                        <p:attrNameLst>
                                          <p:attrName>style.visibility</p:attrName>
                                        </p:attrNameLst>
                                      </p:cBhvr>
                                      <p:to>
                                        <p:strVal val="visible"/>
                                      </p:to>
                                    </p:set>
                                    <p:animEffect transition="in" filter="fade">
                                      <p:cBhvr>
                                        <p:cTn id="7" dur="1000"/>
                                        <p:tgtEl>
                                          <p:spTgt spid="6149"/>
                                        </p:tgtEl>
                                      </p:cBhvr>
                                    </p:animEffect>
                                  </p:childTnLst>
                                </p:cTn>
                              </p:par>
                            </p:childTnLst>
                          </p:cTn>
                        </p:par>
                        <p:par>
                          <p:cTn id="8" fill="hold" nodeType="afterGroup">
                            <p:stCondLst>
                              <p:cond delay="1000"/>
                            </p:stCondLst>
                            <p:childTnLst>
                              <p:par>
                                <p:cTn id="9" presetID="55" presetClass="entr" presetSubtype="0" fill="hold" grpId="0" nodeType="afterEffect">
                                  <p:stCondLst>
                                    <p:cond delay="0"/>
                                  </p:stCondLst>
                                  <p:childTnLst>
                                    <p:set>
                                      <p:cBhvr>
                                        <p:cTn id="10" dur="1" fill="hold">
                                          <p:stCondLst>
                                            <p:cond delay="0"/>
                                          </p:stCondLst>
                                        </p:cTn>
                                        <p:tgtEl>
                                          <p:spTgt spid="6151"/>
                                        </p:tgtEl>
                                        <p:attrNameLst>
                                          <p:attrName>style.visibility</p:attrName>
                                        </p:attrNameLst>
                                      </p:cBhvr>
                                      <p:to>
                                        <p:strVal val="visible"/>
                                      </p:to>
                                    </p:set>
                                    <p:anim calcmode="lin" valueType="num">
                                      <p:cBhvr>
                                        <p:cTn id="11" dur="1000" fill="hold"/>
                                        <p:tgtEl>
                                          <p:spTgt spid="6151"/>
                                        </p:tgtEl>
                                        <p:attrNameLst>
                                          <p:attrName>ppt_w</p:attrName>
                                        </p:attrNameLst>
                                      </p:cBhvr>
                                      <p:tavLst>
                                        <p:tav tm="0">
                                          <p:val>
                                            <p:strVal val="#ppt_w*0.70"/>
                                          </p:val>
                                        </p:tav>
                                        <p:tav tm="100000">
                                          <p:val>
                                            <p:strVal val="#ppt_w"/>
                                          </p:val>
                                        </p:tav>
                                      </p:tavLst>
                                    </p:anim>
                                    <p:anim calcmode="lin" valueType="num">
                                      <p:cBhvr>
                                        <p:cTn id="12" dur="1000" fill="hold"/>
                                        <p:tgtEl>
                                          <p:spTgt spid="6151"/>
                                        </p:tgtEl>
                                        <p:attrNameLst>
                                          <p:attrName>ppt_h</p:attrName>
                                        </p:attrNameLst>
                                      </p:cBhvr>
                                      <p:tavLst>
                                        <p:tav tm="0">
                                          <p:val>
                                            <p:strVal val="#ppt_h"/>
                                          </p:val>
                                        </p:tav>
                                        <p:tav tm="100000">
                                          <p:val>
                                            <p:strVal val="#ppt_h"/>
                                          </p:val>
                                        </p:tav>
                                      </p:tavLst>
                                    </p:anim>
                                    <p:animEffect transition="in" filter="fade">
                                      <p:cBhvr>
                                        <p:cTn id="13" dur="10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P spid="615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0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7173" name="Text Box 5"/>
          <p:cNvSpPr txBox="1">
            <a:spLocks noChangeArrowheads="1"/>
          </p:cNvSpPr>
          <p:nvPr/>
        </p:nvSpPr>
        <p:spPr bwMode="auto">
          <a:xfrm>
            <a:off x="323850" y="333375"/>
            <a:ext cx="3673475" cy="3305175"/>
          </a:xfrm>
          <a:prstGeom prst="rect">
            <a:avLst/>
          </a:prstGeom>
          <a:noFill/>
          <a:ln w="9525">
            <a:noFill/>
            <a:miter lim="800000"/>
            <a:headEnd/>
            <a:tailEnd/>
          </a:ln>
          <a:effectLst/>
        </p:spPr>
        <p:txBody>
          <a:bodyPr>
            <a:spAutoFit/>
          </a:bodyPr>
          <a:lstStyle/>
          <a:p>
            <a:pPr algn="ctr">
              <a:lnSpc>
                <a:spcPct val="110000"/>
              </a:lnSpc>
            </a:pPr>
            <a:r>
              <a:rPr lang="es-ES" sz="2400" b="1">
                <a:solidFill>
                  <a:schemeClr val="bg1"/>
                </a:solidFill>
                <a:latin typeface="Comic Sans MS" pitchFamily="66" charset="0"/>
              </a:rPr>
              <a:t>“La Educación Pública no puede dar buenos resultados sino con la condición de que sea la Familia quien la </a:t>
            </a:r>
            <a:r>
              <a:rPr lang="es-ES" sz="2400" b="1">
                <a:solidFill>
                  <a:srgbClr val="00FF00"/>
                </a:solidFill>
                <a:latin typeface="Comic Sans MS" pitchFamily="66" charset="0"/>
              </a:rPr>
              <a:t>Prepare,</a:t>
            </a:r>
            <a:r>
              <a:rPr lang="es-ES" sz="2400" b="1">
                <a:solidFill>
                  <a:schemeClr val="bg1"/>
                </a:solidFill>
                <a:latin typeface="Comic Sans MS" pitchFamily="66" charset="0"/>
              </a:rPr>
              <a:t> la </a:t>
            </a:r>
            <a:r>
              <a:rPr lang="es-ES" sz="2400" b="1">
                <a:solidFill>
                  <a:srgbClr val="00FF00"/>
                </a:solidFill>
                <a:latin typeface="Comic Sans MS" pitchFamily="66" charset="0"/>
              </a:rPr>
              <a:t>Sostenga</a:t>
            </a:r>
            <a:r>
              <a:rPr lang="es-ES" sz="2400" b="1">
                <a:solidFill>
                  <a:srgbClr val="FFFF66"/>
                </a:solidFill>
                <a:latin typeface="Comic Sans MS" pitchFamily="66" charset="0"/>
              </a:rPr>
              <a:t> </a:t>
            </a:r>
          </a:p>
          <a:p>
            <a:pPr algn="ctr">
              <a:lnSpc>
                <a:spcPct val="110000"/>
              </a:lnSpc>
            </a:pPr>
            <a:r>
              <a:rPr lang="es-ES" sz="2400" b="1">
                <a:solidFill>
                  <a:schemeClr val="bg1"/>
                </a:solidFill>
                <a:latin typeface="Comic Sans MS" pitchFamily="66" charset="0"/>
              </a:rPr>
              <a:t>y la </a:t>
            </a:r>
            <a:r>
              <a:rPr lang="es-ES" sz="2400" b="1">
                <a:solidFill>
                  <a:srgbClr val="00FF00"/>
                </a:solidFill>
                <a:latin typeface="Comic Sans MS" pitchFamily="66" charset="0"/>
              </a:rPr>
              <a:t>Complete”</a:t>
            </a:r>
          </a:p>
          <a:p>
            <a:pPr algn="ctr">
              <a:lnSpc>
                <a:spcPct val="110000"/>
              </a:lnSpc>
            </a:pPr>
            <a:r>
              <a:rPr lang="es-ES" sz="2000">
                <a:solidFill>
                  <a:srgbClr val="FFFF00"/>
                </a:solidFill>
                <a:latin typeface="Comic Sans MS" pitchFamily="66" charset="0"/>
              </a:rPr>
              <a:t>(O. Gréard, 1884)</a:t>
            </a:r>
            <a:r>
              <a:rPr lang="es-ES" sz="2400" b="1">
                <a:solidFill>
                  <a:srgbClr val="00FFFF"/>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box(out)">
                                      <p:cBhvr>
                                        <p:cTn id="7" dur="1000"/>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08"/>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9221" name="Text Box 5"/>
          <p:cNvSpPr txBox="1">
            <a:spLocks noChangeArrowheads="1"/>
          </p:cNvSpPr>
          <p:nvPr/>
        </p:nvSpPr>
        <p:spPr bwMode="auto">
          <a:xfrm>
            <a:off x="323850" y="476250"/>
            <a:ext cx="3673475" cy="1917700"/>
          </a:xfrm>
          <a:prstGeom prst="rect">
            <a:avLst/>
          </a:prstGeom>
          <a:noFill/>
          <a:ln w="9525">
            <a:noFill/>
            <a:miter lim="800000"/>
            <a:headEnd/>
            <a:tailEnd/>
          </a:ln>
          <a:effectLst/>
        </p:spPr>
        <p:txBody>
          <a:bodyPr>
            <a:spAutoFit/>
          </a:bodyPr>
          <a:lstStyle/>
          <a:p>
            <a:pPr algn="ctr"/>
            <a:r>
              <a:rPr lang="es-ES" sz="2400" b="1">
                <a:solidFill>
                  <a:srgbClr val="00FFFF"/>
                </a:solidFill>
                <a:latin typeface="Comic Sans MS" pitchFamily="66" charset="0"/>
              </a:rPr>
              <a:t>“Los Fuertes son engendrados por hombres fuertes y buenos.”</a:t>
            </a:r>
          </a:p>
          <a:p>
            <a:pPr algn="ctr"/>
            <a:r>
              <a:rPr lang="es-ES" sz="2000">
                <a:solidFill>
                  <a:srgbClr val="FFFF00"/>
                </a:solidFill>
                <a:latin typeface="Comic Sans MS" pitchFamily="66" charset="0"/>
              </a:rPr>
              <a:t>(Horacio)</a:t>
            </a:r>
            <a:r>
              <a:rPr lang="es-ES" sz="2400" b="1">
                <a:solidFill>
                  <a:srgbClr val="00FFFF"/>
                </a:solidFill>
                <a:latin typeface="Comic Sans MS" pitchFamily="66" charset="0"/>
              </a:rPr>
              <a:t> </a:t>
            </a:r>
          </a:p>
        </p:txBody>
      </p:sp>
      <p:sp>
        <p:nvSpPr>
          <p:cNvPr id="9222" name="Text Box 6"/>
          <p:cNvSpPr txBox="1">
            <a:spLocks noChangeArrowheads="1"/>
          </p:cNvSpPr>
          <p:nvPr/>
        </p:nvSpPr>
        <p:spPr bwMode="auto">
          <a:xfrm>
            <a:off x="395288" y="3500438"/>
            <a:ext cx="3673475" cy="2647950"/>
          </a:xfrm>
          <a:prstGeom prst="rect">
            <a:avLst/>
          </a:prstGeom>
          <a:noFill/>
          <a:ln w="9525">
            <a:noFill/>
            <a:miter lim="800000"/>
            <a:headEnd/>
            <a:tailEnd/>
          </a:ln>
          <a:effectLst/>
        </p:spPr>
        <p:txBody>
          <a:bodyPr>
            <a:spAutoFit/>
          </a:bodyPr>
          <a:lstStyle/>
          <a:p>
            <a:pPr algn="ctr"/>
            <a:r>
              <a:rPr lang="es-ES" sz="2400" b="1">
                <a:solidFill>
                  <a:srgbClr val="00FFFF"/>
                </a:solidFill>
                <a:latin typeface="Comic Sans MS" pitchFamily="66" charset="0"/>
              </a:rPr>
              <a:t>“Amigos míos, recordad esto: No hay ni malas hierbas ni hombres malos... </a:t>
            </a:r>
          </a:p>
          <a:p>
            <a:pPr algn="ctr"/>
            <a:r>
              <a:rPr lang="es-ES" sz="2400" b="1">
                <a:solidFill>
                  <a:srgbClr val="00FFFF"/>
                </a:solidFill>
                <a:latin typeface="Comic Sans MS" pitchFamily="66" charset="0"/>
              </a:rPr>
              <a:t>No hay más que malos cultivadores.”</a:t>
            </a:r>
          </a:p>
          <a:p>
            <a:pPr algn="ctr"/>
            <a:r>
              <a:rPr lang="es-ES" sz="2000">
                <a:solidFill>
                  <a:srgbClr val="FFFF00"/>
                </a:solidFill>
                <a:latin typeface="Comic Sans MS" pitchFamily="66" charset="0"/>
              </a:rPr>
              <a:t>(Víctor Hugo)</a:t>
            </a:r>
            <a:r>
              <a:rPr lang="es-ES" sz="2400" b="1">
                <a:solidFill>
                  <a:srgbClr val="00FFFF"/>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fade">
                                      <p:cBhvr>
                                        <p:cTn id="7" dur="1000"/>
                                        <p:tgtEl>
                                          <p:spTgt spid="9221"/>
                                        </p:tgtEl>
                                      </p:cBhvr>
                                    </p:animEffect>
                                  </p:childTnLst>
                                </p:cTn>
                              </p:par>
                            </p:childTnLst>
                          </p:cTn>
                        </p:par>
                        <p:par>
                          <p:cTn id="8" fill="hold" nodeType="afterGroup">
                            <p:stCondLst>
                              <p:cond delay="1000"/>
                            </p:stCondLst>
                            <p:childTnLst>
                              <p:par>
                                <p:cTn id="9" presetID="8" presetClass="entr" presetSubtype="16" fill="hold" grpId="0" nodeType="afterEffect">
                                  <p:stCondLst>
                                    <p:cond delay="0"/>
                                  </p:stCondLst>
                                  <p:childTnLst>
                                    <p:set>
                                      <p:cBhvr>
                                        <p:cTn id="10" dur="1" fill="hold">
                                          <p:stCondLst>
                                            <p:cond delay="0"/>
                                          </p:stCondLst>
                                        </p:cTn>
                                        <p:tgtEl>
                                          <p:spTgt spid="9222"/>
                                        </p:tgtEl>
                                        <p:attrNameLst>
                                          <p:attrName>style.visibility</p:attrName>
                                        </p:attrNameLst>
                                      </p:cBhvr>
                                      <p:to>
                                        <p:strVal val="visible"/>
                                      </p:to>
                                    </p:set>
                                    <p:animEffect transition="in" filter="diamond(in)">
                                      <p:cBhvr>
                                        <p:cTn id="11" dur="20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P spid="92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14"/>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15365" name="Text Box 5"/>
          <p:cNvSpPr txBox="1">
            <a:spLocks noChangeArrowheads="1"/>
          </p:cNvSpPr>
          <p:nvPr/>
        </p:nvSpPr>
        <p:spPr bwMode="auto">
          <a:xfrm>
            <a:off x="611188" y="333375"/>
            <a:ext cx="7921625" cy="2282825"/>
          </a:xfrm>
          <a:prstGeom prst="rect">
            <a:avLst/>
          </a:prstGeom>
          <a:solidFill>
            <a:srgbClr val="969696">
              <a:alpha val="50999"/>
            </a:srgb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defRPr/>
            </a:pPr>
            <a:r>
              <a:rPr lang="es-ES" sz="2400" b="1">
                <a:solidFill>
                  <a:schemeClr val="bg1"/>
                </a:solidFill>
                <a:effectLst>
                  <a:outerShdw blurRad="38100" dist="38100" dir="2700000" algn="tl">
                    <a:srgbClr val="000000"/>
                  </a:outerShdw>
                </a:effectLst>
                <a:latin typeface="Comic Sans MS" pitchFamily="66" charset="0"/>
              </a:rPr>
              <a:t>“En nuestra patria y en nuestros tiempos no merece el honroso nombre de Jefe de estado el hombre que en todos sus planes de administración No incluye el de dar al pueblo la mejor Educación posible.”</a:t>
            </a:r>
          </a:p>
          <a:p>
            <a:pPr algn="ctr">
              <a:defRPr/>
            </a:pPr>
            <a:r>
              <a:rPr lang="es-ES" sz="2000">
                <a:solidFill>
                  <a:schemeClr val="bg1"/>
                </a:solidFill>
                <a:latin typeface="Comic Sans MS" pitchFamily="66" charset="0"/>
              </a:rPr>
              <a:t>(H. Mann)</a:t>
            </a:r>
            <a:r>
              <a:rPr lang="es-ES" sz="2400" b="1">
                <a:solidFill>
                  <a:schemeClr val="bg1"/>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7" presetClass="entr" presetSubtype="4" fill="hold" grpId="0" nodeType="afterEffect">
                                  <p:stCondLst>
                                    <p:cond delay="0"/>
                                  </p:stCondLst>
                                  <p:childTnLst>
                                    <p:set>
                                      <p:cBhvr>
                                        <p:cTn id="6" dur="1" fill="hold">
                                          <p:stCondLst>
                                            <p:cond delay="0"/>
                                          </p:stCondLst>
                                        </p:cTn>
                                        <p:tgtEl>
                                          <p:spTgt spid="15365"/>
                                        </p:tgtEl>
                                        <p:attrNameLst>
                                          <p:attrName>style.visibility</p:attrName>
                                        </p:attrNameLst>
                                      </p:cBhvr>
                                      <p:to>
                                        <p:strVal val="visible"/>
                                      </p:to>
                                    </p:set>
                                    <p:anim calcmode="lin" valueType="num">
                                      <p:cBhvr additive="base">
                                        <p:cTn id="7" dur="3000" fill="hold"/>
                                        <p:tgtEl>
                                          <p:spTgt spid="15365"/>
                                        </p:tgtEl>
                                        <p:attrNameLst>
                                          <p:attrName>ppt_x</p:attrName>
                                        </p:attrNameLst>
                                      </p:cBhvr>
                                      <p:tavLst>
                                        <p:tav tm="0">
                                          <p:val>
                                            <p:strVal val="#ppt_x"/>
                                          </p:val>
                                        </p:tav>
                                        <p:tav tm="100000">
                                          <p:val>
                                            <p:strVal val="#ppt_x"/>
                                          </p:val>
                                        </p:tav>
                                      </p:tavLst>
                                    </p:anim>
                                    <p:anim calcmode="lin" valueType="num">
                                      <p:cBhvr additive="base">
                                        <p:cTn id="8" dur="3000" fill="hold"/>
                                        <p:tgtEl>
                                          <p:spTgt spid="153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2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3557" name="Text Box 5"/>
          <p:cNvSpPr txBox="1">
            <a:spLocks noChangeArrowheads="1"/>
          </p:cNvSpPr>
          <p:nvPr/>
        </p:nvSpPr>
        <p:spPr bwMode="auto">
          <a:xfrm>
            <a:off x="5148263" y="4076700"/>
            <a:ext cx="3673475" cy="2501900"/>
          </a:xfrm>
          <a:prstGeom prst="rect">
            <a:avLst/>
          </a:prstGeom>
          <a:noFill/>
          <a:ln w="9525">
            <a:noFill/>
            <a:miter lim="800000"/>
            <a:headEnd/>
            <a:tailEnd/>
          </a:ln>
          <a:effectLst/>
        </p:spPr>
        <p:txBody>
          <a:bodyPr>
            <a:spAutoFit/>
          </a:bodyPr>
          <a:lstStyle/>
          <a:p>
            <a:pPr algn="ctr">
              <a:lnSpc>
                <a:spcPct val="110000"/>
              </a:lnSpc>
            </a:pPr>
            <a:r>
              <a:rPr lang="es-ES" sz="2400" b="1">
                <a:solidFill>
                  <a:schemeClr val="bg1"/>
                </a:solidFill>
                <a:latin typeface="Comic Sans MS" pitchFamily="66" charset="0"/>
              </a:rPr>
              <a:t>“Este débil método de educación que nosotros llamamos </a:t>
            </a:r>
            <a:r>
              <a:rPr lang="es-ES" sz="2400" b="1" u="sng">
                <a:solidFill>
                  <a:srgbClr val="00FF00"/>
                </a:solidFill>
                <a:latin typeface="Comic Sans MS" pitchFamily="66" charset="0"/>
              </a:rPr>
              <a:t>Indulgencia,</a:t>
            </a:r>
            <a:r>
              <a:rPr lang="es-ES" sz="2400" b="1">
                <a:solidFill>
                  <a:schemeClr val="bg1"/>
                </a:solidFill>
                <a:latin typeface="Comic Sans MS" pitchFamily="66" charset="0"/>
              </a:rPr>
              <a:t> destruye todo el vigor del alma y del cuerpo.”</a:t>
            </a:r>
          </a:p>
          <a:p>
            <a:pPr algn="ctr">
              <a:lnSpc>
                <a:spcPct val="110000"/>
              </a:lnSpc>
            </a:pPr>
            <a:r>
              <a:rPr lang="es-ES" sz="2000">
                <a:solidFill>
                  <a:srgbClr val="FFFF00"/>
                </a:solidFill>
                <a:latin typeface="Comic Sans MS" pitchFamily="66" charset="0"/>
              </a:rPr>
              <a:t>(M.F. Quintiliano)</a:t>
            </a:r>
            <a:r>
              <a:rPr lang="es-ES" sz="2400" b="1">
                <a:solidFill>
                  <a:srgbClr val="00FFFF"/>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p:cTn id="7" dur="1000" fill="hold"/>
                                        <p:tgtEl>
                                          <p:spTgt spid="23557"/>
                                        </p:tgtEl>
                                        <p:attrNameLst>
                                          <p:attrName>ppt_w</p:attrName>
                                        </p:attrNameLst>
                                      </p:cBhvr>
                                      <p:tavLst>
                                        <p:tav tm="0">
                                          <p:val>
                                            <p:strVal val="#ppt_w*0.70"/>
                                          </p:val>
                                        </p:tav>
                                        <p:tav tm="100000">
                                          <p:val>
                                            <p:strVal val="#ppt_w"/>
                                          </p:val>
                                        </p:tav>
                                      </p:tavLst>
                                    </p:anim>
                                    <p:anim calcmode="lin" valueType="num">
                                      <p:cBhvr>
                                        <p:cTn id="8" dur="1000" fill="hold"/>
                                        <p:tgtEl>
                                          <p:spTgt spid="23557"/>
                                        </p:tgtEl>
                                        <p:attrNameLst>
                                          <p:attrName>ppt_h</p:attrName>
                                        </p:attrNameLst>
                                      </p:cBhvr>
                                      <p:tavLst>
                                        <p:tav tm="0">
                                          <p:val>
                                            <p:strVal val="#ppt_h"/>
                                          </p:val>
                                        </p:tav>
                                        <p:tav tm="100000">
                                          <p:val>
                                            <p:strVal val="#ppt_h"/>
                                          </p:val>
                                        </p:tav>
                                      </p:tavLst>
                                    </p:anim>
                                    <p:animEffect transition="in" filter="fade">
                                      <p:cBhvr>
                                        <p:cTn id="9" dur="10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24"/>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5605" name="Text Box 5"/>
          <p:cNvSpPr txBox="1">
            <a:spLocks noChangeArrowheads="1"/>
          </p:cNvSpPr>
          <p:nvPr/>
        </p:nvSpPr>
        <p:spPr bwMode="auto">
          <a:xfrm>
            <a:off x="179388" y="188913"/>
            <a:ext cx="3673475" cy="2903537"/>
          </a:xfrm>
          <a:prstGeom prst="rect">
            <a:avLst/>
          </a:prstGeom>
          <a:noFill/>
          <a:ln w="9525">
            <a:noFill/>
            <a:miter lim="800000"/>
            <a:headEnd/>
            <a:tailEnd/>
          </a:ln>
          <a:effectLst/>
        </p:spPr>
        <p:txBody>
          <a:bodyPr>
            <a:spAutoFit/>
          </a:bodyPr>
          <a:lstStyle/>
          <a:p>
            <a:pPr algn="ctr">
              <a:lnSpc>
                <a:spcPct val="110000"/>
              </a:lnSpc>
            </a:pPr>
            <a:r>
              <a:rPr lang="es-ES" sz="2400" b="1">
                <a:solidFill>
                  <a:schemeClr val="bg1"/>
                </a:solidFill>
                <a:latin typeface="Comic Sans MS" pitchFamily="66" charset="0"/>
              </a:rPr>
              <a:t>“El objeto supremo de la Educación debe ser el de formar un Espíritu que pueda estar a la altura de cualquier ocasión.”</a:t>
            </a:r>
          </a:p>
          <a:p>
            <a:pPr algn="ctr">
              <a:lnSpc>
                <a:spcPct val="110000"/>
              </a:lnSpc>
            </a:pPr>
            <a:r>
              <a:rPr lang="es-ES" sz="2000">
                <a:solidFill>
                  <a:srgbClr val="FFFF00"/>
                </a:solidFill>
                <a:latin typeface="Comic Sans MS" pitchFamily="66" charset="0"/>
              </a:rPr>
              <a:t>(J. Reynolds)</a:t>
            </a:r>
            <a:r>
              <a:rPr lang="es-ES" sz="2400" b="1">
                <a:solidFill>
                  <a:srgbClr val="00FFFF"/>
                </a:solidFill>
                <a:latin typeface="Comic Sans MS" pitchFamily="66" charset="0"/>
              </a:rPr>
              <a:t> </a:t>
            </a:r>
          </a:p>
        </p:txBody>
      </p:sp>
      <p:sp>
        <p:nvSpPr>
          <p:cNvPr id="25606" name="Text Box 6"/>
          <p:cNvSpPr txBox="1">
            <a:spLocks noChangeArrowheads="1"/>
          </p:cNvSpPr>
          <p:nvPr/>
        </p:nvSpPr>
        <p:spPr bwMode="auto">
          <a:xfrm>
            <a:off x="179388" y="3429000"/>
            <a:ext cx="3673475" cy="1917700"/>
          </a:xfrm>
          <a:prstGeom prst="rect">
            <a:avLst/>
          </a:prstGeom>
          <a:noFill/>
          <a:ln w="9525">
            <a:noFill/>
            <a:miter lim="800000"/>
            <a:headEnd/>
            <a:tailEnd/>
          </a:ln>
          <a:effectLst/>
        </p:spPr>
        <p:txBody>
          <a:bodyPr>
            <a:spAutoFit/>
          </a:bodyPr>
          <a:lstStyle/>
          <a:p>
            <a:pPr algn="ctr"/>
            <a:r>
              <a:rPr lang="es-ES" sz="2400" b="1">
                <a:solidFill>
                  <a:srgbClr val="000066"/>
                </a:solidFill>
                <a:latin typeface="Comic Sans MS" pitchFamily="66" charset="0"/>
              </a:rPr>
              <a:t>“El hombre sin educación es la caricatura de sí mismo.”</a:t>
            </a:r>
          </a:p>
          <a:p>
            <a:pPr algn="ctr"/>
            <a:r>
              <a:rPr lang="es-ES" sz="2000">
                <a:solidFill>
                  <a:srgbClr val="FFFF00"/>
                </a:solidFill>
                <a:latin typeface="Comic Sans MS" pitchFamily="66" charset="0"/>
              </a:rPr>
              <a:t>(F. Schlegel)</a:t>
            </a:r>
            <a:r>
              <a:rPr lang="es-ES" sz="2400" b="1">
                <a:solidFill>
                  <a:srgbClr val="00FFFF"/>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605"/>
                                        </p:tgtEl>
                                        <p:attrNameLst>
                                          <p:attrName>style.visibility</p:attrName>
                                        </p:attrNameLst>
                                      </p:cBhvr>
                                      <p:to>
                                        <p:strVal val="visible"/>
                                      </p:to>
                                    </p:set>
                                    <p:animEffect transition="in" filter="fade">
                                      <p:cBhvr>
                                        <p:cTn id="7" dur="2000"/>
                                        <p:tgtEl>
                                          <p:spTgt spid="25605"/>
                                        </p:tgtEl>
                                      </p:cBhvr>
                                    </p:animEffect>
                                  </p:childTnLst>
                                </p:cTn>
                              </p:par>
                            </p:childTnLst>
                          </p:cTn>
                        </p:par>
                        <p:par>
                          <p:cTn id="8" fill="hold" nodeType="afterGroup">
                            <p:stCondLst>
                              <p:cond delay="2000"/>
                            </p:stCondLst>
                            <p:childTnLst>
                              <p:par>
                                <p:cTn id="9" presetID="35" presetClass="entr" presetSubtype="0" fill="hold" grpId="0" nodeType="afterEffect">
                                  <p:stCondLst>
                                    <p:cond delay="0"/>
                                  </p:stCondLst>
                                  <p:childTnLst>
                                    <p:set>
                                      <p:cBhvr>
                                        <p:cTn id="10" dur="1" fill="hold">
                                          <p:stCondLst>
                                            <p:cond delay="0"/>
                                          </p:stCondLst>
                                        </p:cTn>
                                        <p:tgtEl>
                                          <p:spTgt spid="25606"/>
                                        </p:tgtEl>
                                        <p:attrNameLst>
                                          <p:attrName>style.visibility</p:attrName>
                                        </p:attrNameLst>
                                      </p:cBhvr>
                                      <p:to>
                                        <p:strVal val="visible"/>
                                      </p:to>
                                    </p:set>
                                    <p:animEffect transition="in" filter="fade">
                                      <p:cBhvr>
                                        <p:cTn id="11" dur="2000"/>
                                        <p:tgtEl>
                                          <p:spTgt spid="25606"/>
                                        </p:tgtEl>
                                      </p:cBhvr>
                                    </p:animEffect>
                                    <p:anim calcmode="lin" valueType="num">
                                      <p:cBhvr>
                                        <p:cTn id="12" dur="2000" fill="hold"/>
                                        <p:tgtEl>
                                          <p:spTgt spid="25606"/>
                                        </p:tgtEl>
                                        <p:attrNameLst>
                                          <p:attrName>style.rotation</p:attrName>
                                        </p:attrNameLst>
                                      </p:cBhvr>
                                      <p:tavLst>
                                        <p:tav tm="0">
                                          <p:val>
                                            <p:fltVal val="720"/>
                                          </p:val>
                                        </p:tav>
                                        <p:tav tm="100000">
                                          <p:val>
                                            <p:fltVal val="0"/>
                                          </p:val>
                                        </p:tav>
                                      </p:tavLst>
                                    </p:anim>
                                    <p:anim calcmode="lin" valueType="num">
                                      <p:cBhvr>
                                        <p:cTn id="13" dur="2000" fill="hold"/>
                                        <p:tgtEl>
                                          <p:spTgt spid="25606"/>
                                        </p:tgtEl>
                                        <p:attrNameLst>
                                          <p:attrName>ppt_h</p:attrName>
                                        </p:attrNameLst>
                                      </p:cBhvr>
                                      <p:tavLst>
                                        <p:tav tm="0">
                                          <p:val>
                                            <p:fltVal val="0"/>
                                          </p:val>
                                        </p:tav>
                                        <p:tav tm="100000">
                                          <p:val>
                                            <p:strVal val="#ppt_h"/>
                                          </p:val>
                                        </p:tav>
                                      </p:tavLst>
                                    </p:anim>
                                    <p:anim calcmode="lin" valueType="num">
                                      <p:cBhvr>
                                        <p:cTn id="14" dur="2000" fill="hold"/>
                                        <p:tgtEl>
                                          <p:spTgt spid="2560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P spid="2560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2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7655" name="Text Box 7"/>
          <p:cNvSpPr txBox="1">
            <a:spLocks noChangeArrowheads="1"/>
          </p:cNvSpPr>
          <p:nvPr/>
        </p:nvSpPr>
        <p:spPr bwMode="auto">
          <a:xfrm>
            <a:off x="5470525" y="188913"/>
            <a:ext cx="3673475" cy="6299200"/>
          </a:xfrm>
          <a:prstGeom prst="rect">
            <a:avLst/>
          </a:prstGeom>
          <a:noFill/>
          <a:ln w="9525">
            <a:noFill/>
            <a:miter lim="800000"/>
            <a:headEnd/>
            <a:tailEnd/>
          </a:ln>
          <a:effectLst/>
        </p:spPr>
        <p:txBody>
          <a:bodyPr>
            <a:spAutoFit/>
          </a:bodyPr>
          <a:lstStyle/>
          <a:p>
            <a:pPr algn="r"/>
            <a:r>
              <a:rPr lang="es-ES" sz="2400" b="1">
                <a:solidFill>
                  <a:srgbClr val="00FF00"/>
                </a:solidFill>
                <a:latin typeface="Comic Sans MS" pitchFamily="66" charset="0"/>
              </a:rPr>
              <a:t>“</a:t>
            </a:r>
            <a:r>
              <a:rPr lang="es-ES" sz="2400" b="1">
                <a:solidFill>
                  <a:schemeClr val="bg1"/>
                </a:solidFill>
                <a:latin typeface="Comic Sans MS" pitchFamily="66" charset="0"/>
              </a:rPr>
              <a:t>Los </a:t>
            </a:r>
            <a:r>
              <a:rPr lang="es-ES" sz="2400" b="1" u="sng">
                <a:solidFill>
                  <a:schemeClr val="bg1"/>
                </a:solidFill>
                <a:latin typeface="Comic Sans MS" pitchFamily="66" charset="0"/>
              </a:rPr>
              <a:t>Padres</a:t>
            </a:r>
            <a:r>
              <a:rPr lang="es-ES" sz="2400" b="1">
                <a:solidFill>
                  <a:srgbClr val="00FF00"/>
                </a:solidFill>
                <a:latin typeface="Comic Sans MS" pitchFamily="66" charset="0"/>
              </a:rPr>
              <a:t>, </a:t>
            </a:r>
          </a:p>
          <a:p>
            <a:pPr algn="r"/>
            <a:r>
              <a:rPr lang="es-ES" sz="2400" b="1">
                <a:solidFill>
                  <a:srgbClr val="00FF00"/>
                </a:solidFill>
                <a:latin typeface="Comic Sans MS" pitchFamily="66" charset="0"/>
              </a:rPr>
              <a:t>o por tener más experiencia que los hijos, </a:t>
            </a:r>
          </a:p>
          <a:p>
            <a:pPr algn="r"/>
            <a:r>
              <a:rPr lang="es-ES" sz="2400" b="1">
                <a:solidFill>
                  <a:srgbClr val="00FF00"/>
                </a:solidFill>
                <a:latin typeface="Comic Sans MS" pitchFamily="66" charset="0"/>
              </a:rPr>
              <a:t>o por ser hechura suya y conocer sus inclinaciones, </a:t>
            </a:r>
          </a:p>
          <a:p>
            <a:pPr algn="r"/>
            <a:r>
              <a:rPr lang="es-ES" sz="2400" b="1">
                <a:solidFill>
                  <a:srgbClr val="00FF00"/>
                </a:solidFill>
                <a:latin typeface="Comic Sans MS" pitchFamily="66" charset="0"/>
              </a:rPr>
              <a:t>o por haberlos criado y conocer de qué pie cojean, </a:t>
            </a:r>
          </a:p>
          <a:p>
            <a:pPr algn="r"/>
            <a:r>
              <a:rPr lang="es-ES" sz="2400" b="1">
                <a:solidFill>
                  <a:srgbClr val="00FF00"/>
                </a:solidFill>
                <a:latin typeface="Comic Sans MS" pitchFamily="66" charset="0"/>
              </a:rPr>
              <a:t>o por el amor entrañable que les tienen,… </a:t>
            </a:r>
          </a:p>
          <a:p>
            <a:pPr algn="r"/>
            <a:r>
              <a:rPr lang="es-ES" sz="2400" b="1">
                <a:solidFill>
                  <a:schemeClr val="bg1"/>
                </a:solidFill>
                <a:latin typeface="Comic Sans MS" pitchFamily="66" charset="0"/>
              </a:rPr>
              <a:t>…son algo profetas de los Bienes o de los Males de sus hijos.”</a:t>
            </a:r>
          </a:p>
          <a:p>
            <a:pPr algn="r"/>
            <a:r>
              <a:rPr lang="es-ES" sz="2000">
                <a:solidFill>
                  <a:srgbClr val="FFFF00"/>
                </a:solidFill>
                <a:latin typeface="Comic Sans MS" pitchFamily="66" charset="0"/>
              </a:rPr>
              <a:t>(V. Espinel)</a:t>
            </a:r>
            <a:r>
              <a:rPr lang="es-ES" sz="2400" b="1">
                <a:solidFill>
                  <a:schemeClr val="bg1"/>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1" presetClass="entr" presetSubtype="0" fill="hold" grpId="0" nodeType="afterEffect">
                                  <p:stCondLst>
                                    <p:cond delay="0"/>
                                  </p:stCondLst>
                                  <p:childTnLst>
                                    <p:set>
                                      <p:cBhvr>
                                        <p:cTn id="6" dur="1" fill="hold">
                                          <p:stCondLst>
                                            <p:cond delay="0"/>
                                          </p:stCondLst>
                                        </p:cTn>
                                        <p:tgtEl>
                                          <p:spTgt spid="27655"/>
                                        </p:tgtEl>
                                        <p:attrNameLst>
                                          <p:attrName>style.visibility</p:attrName>
                                        </p:attrNameLst>
                                      </p:cBhvr>
                                      <p:to>
                                        <p:strVal val="visible"/>
                                      </p:to>
                                    </p:set>
                                    <p:animEffect transition="in" filter="fade">
                                      <p:cBhvr>
                                        <p:cTn id="7" dur="1155" decel="100000"/>
                                        <p:tgtEl>
                                          <p:spTgt spid="27655"/>
                                        </p:tgtEl>
                                      </p:cBhvr>
                                    </p:animEffect>
                                    <p:animScale>
                                      <p:cBhvr>
                                        <p:cTn id="8" dur="1155" decel="100000"/>
                                        <p:tgtEl>
                                          <p:spTgt spid="27655"/>
                                        </p:tgtEl>
                                      </p:cBhvr>
                                      <p:from x="10000" y="10000"/>
                                      <p:to x="200000" y="450000"/>
                                    </p:animScale>
                                    <p:animScale>
                                      <p:cBhvr>
                                        <p:cTn id="9" dur="1845" accel="100000" fill="hold">
                                          <p:stCondLst>
                                            <p:cond delay="1155"/>
                                          </p:stCondLst>
                                        </p:cTn>
                                        <p:tgtEl>
                                          <p:spTgt spid="27655"/>
                                        </p:tgtEl>
                                      </p:cBhvr>
                                      <p:from x="200000" y="450000"/>
                                      <p:to x="100000" y="100000"/>
                                    </p:animScale>
                                    <p:set>
                                      <p:cBhvr>
                                        <p:cTn id="10" dur="1155" fill="hold"/>
                                        <p:tgtEl>
                                          <p:spTgt spid="27655"/>
                                        </p:tgtEl>
                                        <p:attrNameLst>
                                          <p:attrName>ppt_x</p:attrName>
                                        </p:attrNameLst>
                                      </p:cBhvr>
                                      <p:to>
                                        <p:strVal val="(0.5)"/>
                                      </p:to>
                                    </p:set>
                                    <p:anim from="(0.5)" to="(#ppt_x)" calcmode="lin" valueType="num">
                                      <p:cBhvr>
                                        <p:cTn id="11" dur="1845" accel="100000" fill="hold">
                                          <p:stCondLst>
                                            <p:cond delay="1155"/>
                                          </p:stCondLst>
                                        </p:cTn>
                                        <p:tgtEl>
                                          <p:spTgt spid="27655"/>
                                        </p:tgtEl>
                                        <p:attrNameLst>
                                          <p:attrName>ppt_x</p:attrName>
                                        </p:attrNameLst>
                                      </p:cBhvr>
                                    </p:anim>
                                    <p:set>
                                      <p:cBhvr>
                                        <p:cTn id="12" dur="1155" fill="hold"/>
                                        <p:tgtEl>
                                          <p:spTgt spid="27655"/>
                                        </p:tgtEl>
                                        <p:attrNameLst>
                                          <p:attrName>ppt_y</p:attrName>
                                        </p:attrNameLst>
                                      </p:cBhvr>
                                      <p:to>
                                        <p:strVal val="(#ppt_y+0.4)"/>
                                      </p:to>
                                    </p:set>
                                    <p:anim from="(#ppt_y+0.4)" to="(#ppt_y)" calcmode="lin" valueType="num">
                                      <p:cBhvr>
                                        <p:cTn id="13" dur="1845" accel="100000" fill="hold">
                                          <p:stCondLst>
                                            <p:cond delay="1155"/>
                                          </p:stCondLst>
                                        </p:cTn>
                                        <p:tgtEl>
                                          <p:spTgt spid="27655"/>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27"/>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8677" name="Text Box 5"/>
          <p:cNvSpPr txBox="1">
            <a:spLocks noChangeArrowheads="1"/>
          </p:cNvSpPr>
          <p:nvPr/>
        </p:nvSpPr>
        <p:spPr bwMode="auto">
          <a:xfrm>
            <a:off x="5470525" y="333375"/>
            <a:ext cx="3673475" cy="6080125"/>
          </a:xfrm>
          <a:prstGeom prst="rect">
            <a:avLst/>
          </a:prstGeom>
          <a:noFill/>
          <a:ln w="9525">
            <a:noFill/>
            <a:miter lim="800000"/>
            <a:headEnd/>
            <a:tailEnd/>
          </a:ln>
          <a:effectLst/>
        </p:spPr>
        <p:txBody>
          <a:bodyPr>
            <a:spAutoFit/>
          </a:bodyPr>
          <a:lstStyle/>
          <a:p>
            <a:pPr algn="ctr">
              <a:lnSpc>
                <a:spcPct val="110000"/>
              </a:lnSpc>
            </a:pPr>
            <a:r>
              <a:rPr lang="es-ES" sz="2400" b="1">
                <a:solidFill>
                  <a:schemeClr val="bg1"/>
                </a:solidFill>
                <a:latin typeface="Comic Sans MS" pitchFamily="66" charset="0"/>
              </a:rPr>
              <a:t>“La Educación nos proporciona la fecundidad del pensamiento; </a:t>
            </a:r>
          </a:p>
          <a:p>
            <a:pPr algn="ctr">
              <a:lnSpc>
                <a:spcPct val="110000"/>
              </a:lnSpc>
            </a:pPr>
            <a:r>
              <a:rPr lang="es-ES" sz="2400" b="1">
                <a:solidFill>
                  <a:schemeClr val="bg1"/>
                </a:solidFill>
                <a:latin typeface="Comic Sans MS" pitchFamily="66" charset="0"/>
              </a:rPr>
              <a:t>copiosa erudición, vigorosa rapidez, fantasía, palabras, imágenes y ejemplos; embellece los objetos más comunes y nos da la facultad de divertirnos sin perder la dignidad y sin que parezcamos necios.”</a:t>
            </a:r>
          </a:p>
          <a:p>
            <a:pPr algn="ctr"/>
            <a:r>
              <a:rPr lang="es-ES" sz="2000" b="1">
                <a:solidFill>
                  <a:srgbClr val="FFFF00"/>
                </a:solidFill>
                <a:latin typeface="Comic Sans MS" pitchFamily="66" charset="0"/>
              </a:rPr>
              <a:t>(S. Smith)</a:t>
            </a:r>
            <a:r>
              <a:rPr lang="es-ES" sz="2400" b="1">
                <a:solidFill>
                  <a:srgbClr val="00FFFF"/>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677"/>
                                        </p:tgtEl>
                                        <p:attrNameLst>
                                          <p:attrName>style.visibility</p:attrName>
                                        </p:attrNameLst>
                                      </p:cBhvr>
                                      <p:to>
                                        <p:strVal val="visible"/>
                                      </p:to>
                                    </p:set>
                                    <p:animEffect transition="in" filter="fade">
                                      <p:cBhvr>
                                        <p:cTn id="7" dur="2000"/>
                                        <p:tgtEl>
                                          <p:spTgt spid="28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28"/>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9702" name="Text Box 6"/>
          <p:cNvSpPr txBox="1">
            <a:spLocks noChangeArrowheads="1"/>
          </p:cNvSpPr>
          <p:nvPr/>
        </p:nvSpPr>
        <p:spPr bwMode="auto">
          <a:xfrm>
            <a:off x="5076825" y="476250"/>
            <a:ext cx="3673475" cy="1917700"/>
          </a:xfrm>
          <a:prstGeom prst="rect">
            <a:avLst/>
          </a:prstGeom>
          <a:noFill/>
          <a:ln w="9525">
            <a:noFill/>
            <a:miter lim="800000"/>
            <a:headEnd/>
            <a:tailEnd/>
          </a:ln>
          <a:effectLst/>
        </p:spPr>
        <p:txBody>
          <a:bodyPr>
            <a:spAutoFit/>
          </a:bodyPr>
          <a:lstStyle/>
          <a:p>
            <a:pPr algn="ctr"/>
            <a:r>
              <a:rPr lang="es-ES" sz="2400" b="1">
                <a:solidFill>
                  <a:srgbClr val="00FFFF"/>
                </a:solidFill>
                <a:latin typeface="Comic Sans MS" pitchFamily="66" charset="0"/>
              </a:rPr>
              <a:t>“Sabes que has tenido un padre. ¡Que tu hijo pueda reconocer lo mismo!”</a:t>
            </a:r>
          </a:p>
          <a:p>
            <a:pPr algn="ctr"/>
            <a:r>
              <a:rPr lang="es-ES" sz="2000">
                <a:solidFill>
                  <a:srgbClr val="FFFF00"/>
                </a:solidFill>
                <a:latin typeface="Comic Sans MS" pitchFamily="66" charset="0"/>
              </a:rPr>
              <a:t>(W. Shakespeare)</a:t>
            </a:r>
            <a:r>
              <a:rPr lang="es-ES" sz="2400" b="1">
                <a:solidFill>
                  <a:srgbClr val="00FFFF"/>
                </a:solidFill>
                <a:latin typeface="Comic Sans MS" pitchFamily="66" charset="0"/>
              </a:rPr>
              <a:t> </a:t>
            </a:r>
          </a:p>
        </p:txBody>
      </p:sp>
      <p:sp>
        <p:nvSpPr>
          <p:cNvPr id="29703" name="Text Box 7"/>
          <p:cNvSpPr txBox="1">
            <a:spLocks noChangeArrowheads="1"/>
          </p:cNvSpPr>
          <p:nvPr/>
        </p:nvSpPr>
        <p:spPr bwMode="auto">
          <a:xfrm>
            <a:off x="3635375" y="4005263"/>
            <a:ext cx="3673475" cy="2832100"/>
          </a:xfrm>
          <a:prstGeom prst="rect">
            <a:avLst/>
          </a:prstGeom>
          <a:noFill/>
          <a:ln w="9525">
            <a:noFill/>
            <a:miter lim="800000"/>
            <a:headEnd/>
            <a:tailEnd/>
          </a:ln>
          <a:effectLst/>
        </p:spPr>
        <p:txBody>
          <a:bodyPr>
            <a:spAutoFit/>
          </a:bodyPr>
          <a:lstStyle/>
          <a:p>
            <a:pPr algn="ctr"/>
            <a:r>
              <a:rPr lang="es-ES" sz="2400" b="1">
                <a:solidFill>
                  <a:srgbClr val="00FFFF"/>
                </a:solidFill>
                <a:latin typeface="Comic Sans MS" pitchFamily="66" charset="0"/>
              </a:rPr>
              <a:t>“No hay Infecciones de la sangre peores que las que se heredan de padres depravados.”</a:t>
            </a:r>
          </a:p>
          <a:p>
            <a:pPr algn="ctr"/>
            <a:r>
              <a:rPr lang="es-ES" sz="2000">
                <a:solidFill>
                  <a:srgbClr val="FFFF00"/>
                </a:solidFill>
                <a:latin typeface="Comic Sans MS" pitchFamily="66" charset="0"/>
              </a:rPr>
              <a:t>(A. Maura, Congreso de los Diputados, 1889)</a:t>
            </a:r>
          </a:p>
          <a:p>
            <a:pPr algn="ctr"/>
            <a:r>
              <a:rPr lang="es-ES" sz="2000">
                <a:solidFill>
                  <a:schemeClr val="bg1"/>
                </a:solidFill>
                <a:latin typeface="Comic Sans MS" pitchFamily="66" charset="0"/>
              </a:rPr>
              <a:t>¿Diría hoy…Padres Ignorantes?</a:t>
            </a:r>
            <a:r>
              <a:rPr lang="es-ES" sz="2400" b="1">
                <a:solidFill>
                  <a:srgbClr val="00FFFF"/>
                </a:solidFill>
                <a:latin typeface="Comic Sans MS" pitchFamily="66" charset="0"/>
              </a:rPr>
              <a:t> </a:t>
            </a: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9702"/>
                                        </p:tgtEl>
                                        <p:attrNameLst>
                                          <p:attrName>style.visibility</p:attrName>
                                        </p:attrNameLst>
                                      </p:cBhvr>
                                      <p:to>
                                        <p:strVal val="visible"/>
                                      </p:to>
                                    </p:set>
                                    <p:anim calcmode="lin" valueType="num">
                                      <p:cBhvr>
                                        <p:cTn id="7" dur="2000" fill="hold"/>
                                        <p:tgtEl>
                                          <p:spTgt spid="29702"/>
                                        </p:tgtEl>
                                        <p:attrNameLst>
                                          <p:attrName>ppt_w</p:attrName>
                                        </p:attrNameLst>
                                      </p:cBhvr>
                                      <p:tavLst>
                                        <p:tav tm="0">
                                          <p:val>
                                            <p:fltVal val="0"/>
                                          </p:val>
                                        </p:tav>
                                        <p:tav tm="100000">
                                          <p:val>
                                            <p:strVal val="#ppt_w"/>
                                          </p:val>
                                        </p:tav>
                                      </p:tavLst>
                                    </p:anim>
                                    <p:anim calcmode="lin" valueType="num">
                                      <p:cBhvr>
                                        <p:cTn id="8" dur="2000" fill="hold"/>
                                        <p:tgtEl>
                                          <p:spTgt spid="29702"/>
                                        </p:tgtEl>
                                        <p:attrNameLst>
                                          <p:attrName>ppt_h</p:attrName>
                                        </p:attrNameLst>
                                      </p:cBhvr>
                                      <p:tavLst>
                                        <p:tav tm="0">
                                          <p:val>
                                            <p:fltVal val="0"/>
                                          </p:val>
                                        </p:tav>
                                        <p:tav tm="100000">
                                          <p:val>
                                            <p:strVal val="#ppt_h"/>
                                          </p:val>
                                        </p:tav>
                                      </p:tavLst>
                                    </p:anim>
                                  </p:childTnLst>
                                </p:cTn>
                              </p:par>
                            </p:childTnLst>
                          </p:cTn>
                        </p:par>
                        <p:par>
                          <p:cTn id="9" fill="hold" nodeType="afterGroup">
                            <p:stCondLst>
                              <p:cond delay="2000"/>
                            </p:stCondLst>
                            <p:childTnLst>
                              <p:par>
                                <p:cTn id="10" presetID="8" presetClass="entr" presetSubtype="16" fill="hold" grpId="0" nodeType="afterEffect">
                                  <p:stCondLst>
                                    <p:cond delay="0"/>
                                  </p:stCondLst>
                                  <p:childTnLst>
                                    <p:set>
                                      <p:cBhvr>
                                        <p:cTn id="11" dur="1" fill="hold">
                                          <p:stCondLst>
                                            <p:cond delay="0"/>
                                          </p:stCondLst>
                                        </p:cTn>
                                        <p:tgtEl>
                                          <p:spTgt spid="29703"/>
                                        </p:tgtEl>
                                        <p:attrNameLst>
                                          <p:attrName>style.visibility</p:attrName>
                                        </p:attrNameLst>
                                      </p:cBhvr>
                                      <p:to>
                                        <p:strVal val="visible"/>
                                      </p:to>
                                    </p:set>
                                    <p:animEffect transition="in" filter="diamond(in)">
                                      <p:cBhvr>
                                        <p:cTn id="12" dur="3000"/>
                                        <p:tgtEl>
                                          <p:spTgt spid="297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p:bldP spid="2970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3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3796" name="Rectangle 4"/>
          <p:cNvSpPr>
            <a:spLocks noChangeArrowheads="1"/>
          </p:cNvSpPr>
          <p:nvPr/>
        </p:nvSpPr>
        <p:spPr bwMode="auto">
          <a:xfrm>
            <a:off x="6300788" y="0"/>
            <a:ext cx="2555875" cy="6518275"/>
          </a:xfrm>
          <a:prstGeom prst="rect">
            <a:avLst/>
          </a:prstGeom>
          <a:noFill/>
          <a:ln w="9525">
            <a:noFill/>
            <a:miter lim="800000"/>
            <a:headEnd/>
            <a:tailEnd/>
          </a:ln>
          <a:effectLst/>
        </p:spPr>
        <p:txBody>
          <a:bodyPr anchor="ctr">
            <a:spAutoFit/>
          </a:bodyPr>
          <a:lstStyle/>
          <a:p>
            <a:pPr algn="ctr">
              <a:lnSpc>
                <a:spcPct val="110000"/>
              </a:lnSpc>
            </a:pPr>
            <a:r>
              <a:rPr lang="nl-NL" sz="2400" b="1">
                <a:solidFill>
                  <a:schemeClr val="bg1"/>
                </a:solidFill>
                <a:latin typeface="Comic Sans MS" pitchFamily="66" charset="0"/>
              </a:rPr>
              <a:t>Si puede ser, que le llegue esto al mayor número de Padres y a los Ministros y Ministras de este Gobierno...y aprendan un poco acerca de un tema tan serio. </a:t>
            </a:r>
          </a:p>
          <a:p>
            <a:pPr algn="ctr">
              <a:lnSpc>
                <a:spcPct val="110000"/>
              </a:lnSpc>
            </a:pPr>
            <a:r>
              <a:rPr lang="nl-NL" sz="2400" b="1">
                <a:solidFill>
                  <a:schemeClr val="bg1"/>
                </a:solidFill>
                <a:latin typeface="Comic Sans MS" pitchFamily="66" charset="0"/>
              </a:rPr>
              <a:t>La cuestión no es una broma. Un saludo.</a:t>
            </a:r>
            <a:endParaRPr lang="en-GB" sz="2400" b="1">
              <a:solidFill>
                <a:schemeClr val="bg1"/>
              </a:solidFill>
              <a:latin typeface="Comic Sans MS" pitchFamily="66" charset="0"/>
            </a:endParaRPr>
          </a:p>
        </p:txBody>
      </p:sp>
    </p:spTree>
  </p:cSld>
  <p:clrMapOvr>
    <a:masterClrMapping/>
  </p:clrMapOvr>
  <p:transition spd="slow">
    <p:split orient="vert" dir="in"/>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3796"/>
                                        </p:tgtEl>
                                        <p:attrNameLst>
                                          <p:attrName>style.visibility</p:attrName>
                                        </p:attrNameLst>
                                      </p:cBhvr>
                                      <p:to>
                                        <p:strVal val="visible"/>
                                      </p:to>
                                    </p:set>
                                    <p:animEffect transition="in" filter="fade">
                                      <p:cBhvr>
                                        <p:cTn id="7" dur="3000"/>
                                        <p:tgtEl>
                                          <p:spTgt spid="33796"/>
                                        </p:tgtEl>
                                      </p:cBhvr>
                                    </p:animEffect>
                                    <p:anim calcmode="lin" valueType="num">
                                      <p:cBhvr>
                                        <p:cTn id="8" dur="3000" fill="hold"/>
                                        <p:tgtEl>
                                          <p:spTgt spid="33796"/>
                                        </p:tgtEl>
                                        <p:attrNameLst>
                                          <p:attrName>ppt_x</p:attrName>
                                        </p:attrNameLst>
                                      </p:cBhvr>
                                      <p:tavLst>
                                        <p:tav tm="0">
                                          <p:val>
                                            <p:strVal val="#ppt_x"/>
                                          </p:val>
                                        </p:tav>
                                        <p:tav tm="100000">
                                          <p:val>
                                            <p:strVal val="#ppt_x"/>
                                          </p:val>
                                        </p:tav>
                                      </p:tavLst>
                                    </p:anim>
                                    <p:anim calcmode="lin" valueType="num">
                                      <p:cBhvr>
                                        <p:cTn id="9" dur="3000" fill="hold"/>
                                        <p:tgtEl>
                                          <p:spTgt spid="337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DUCACION_HIJOS">
  <a:themeElements>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Standaardontwer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ardontwerp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ardontwerp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ardontwerp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ardontwerp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ardontwerp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ardontwerp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ardontwerp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ardontwerp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ardontwerp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ardontwerp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ardontwerp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ardontwerp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EDUCACION_HIJOS</Template>
  <TotalTime>4</TotalTime>
  <Words>903</Words>
  <Application>Microsoft Office PowerPoint</Application>
  <PresentationFormat>Presentación en pantalla (4:3)</PresentationFormat>
  <Paragraphs>118</Paragraphs>
  <Slides>24</Slides>
  <Notes>23</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24</vt:i4>
      </vt:variant>
    </vt:vector>
  </HeadingPairs>
  <TitlesOfParts>
    <vt:vector size="28" baseType="lpstr">
      <vt:lpstr>Arial</vt:lpstr>
      <vt:lpstr>Comic Sans MS</vt:lpstr>
      <vt:lpstr>EDUCACION_HIJOS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2013-11-15T14:31:46Z</dcterms:created>
  <dcterms:modified xsi:type="dcterms:W3CDTF">2013-11-15T14:35:56Z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Elaborado por NENA">
    <vt:bool>true</vt:bool>
  </property>
  <property fmtid="{D5CDD505-2E9C-101B-9397-08002B2CF9AE}" pid="3" name="Editor NENA">
    <vt:bool>true</vt:bool>
  </property>
  <property fmtid="{D5CDD505-2E9C-101B-9397-08002B2CF9AE}" pid="4" name="Origen TUCUMÁN-ARGENTINA">
    <vt:bool>true</vt:bool>
  </property>
  <property fmtid="{D5CDD505-2E9C-101B-9397-08002B2CF9AE}" pid="5" name="Propietario ANA MARÍA SALOMÓN">
    <vt:bool>true</vt:bool>
  </property>
  <property fmtid="{D5CDD505-2E9C-101B-9397-08002B2CF9AE}" pid="6" name="Registrado por ANA MARÍA SALOMÓN">
    <vt:bool>true</vt:bool>
  </property>
</Properties>
</file>