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64" r:id="rId3"/>
    <p:sldId id="273" r:id="rId4"/>
    <p:sldId id="277" r:id="rId5"/>
    <p:sldId id="280" r:id="rId6"/>
    <p:sldId id="278" r:id="rId7"/>
    <p:sldId id="282" r:id="rId8"/>
    <p:sldId id="271" r:id="rId9"/>
    <p:sldId id="272" r:id="rId10"/>
    <p:sldId id="283" r:id="rId11"/>
  </p:sldIdLst>
  <p:sldSz cx="9144000" cy="6858000" type="screen4x3"/>
  <p:notesSz cx="6858000" cy="9144000"/>
  <p:embeddedFontLst>
    <p:embeddedFont>
      <p:font typeface="Calibri" pitchFamily="34" charset="0"/>
      <p:regular r:id="rId12"/>
      <p:bold r:id="rId13"/>
      <p:italic r:id="rId14"/>
      <p:boldItalic r:id="rId15"/>
    </p:embeddedFont>
    <p:embeddedFont>
      <p:font typeface="Berlin Sans FB Demi" pitchFamily="34" charset="0"/>
      <p:bold r:id="rId16"/>
    </p:embeddedFont>
  </p:embeddedFontLst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S+Oxow/otRj8c6xBcS/+w" hashData="y5GikDAVMecttIzP7IuXq8VBkS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0099"/>
    <a:srgbClr val="0000CC"/>
    <a:srgbClr val="FBF635"/>
    <a:srgbClr val="FBF62D"/>
    <a:srgbClr val="800000"/>
    <a:srgbClr val="FF3300"/>
    <a:srgbClr val="FEFDC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0" autoAdjust="0"/>
    <p:restoredTop sz="94728" autoAdjust="0"/>
  </p:normalViewPr>
  <p:slideViewPr>
    <p:cSldViewPr showGuides="1">
      <p:cViewPr>
        <p:scale>
          <a:sx n="66" d="100"/>
          <a:sy n="66" d="100"/>
        </p:scale>
        <p:origin x="-2850" y="-10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2.fntdata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font" Target="fonts/font1.fntdata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8CAD5C-DEA6-45C8-BF15-EED01E8A19A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FD88F5-308A-40FA-B8FD-871F6D7C834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7ED3B-EB41-4366-8B8E-A1A33D9FBCC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32C39-6894-426C-9FC2-7B4CB24BA3B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BAEEA-EBDF-4FAC-A003-64A79865DC5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B35CF-D44C-4F8E-BD28-19A181395F9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F4B636-C52A-4BA0-B7D5-E306114713A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9CA55-722A-4FEC-BA71-4D499DA074B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7A0DC-7967-4418-994E-0D511EEF3B2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20626-ADE5-4E5E-8999-710CB918DA9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21264A-5DFA-4CE9-9F93-6DDF893A320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DF608D-23B9-4F07-95B6-775F3CCFC1F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53A95D4-8CE3-43C8-89F0-1DADFE25E52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2F8B845-3B45-4951-93DA-225069B8203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Elipse"/>
          <p:cNvSpPr/>
          <p:nvPr/>
        </p:nvSpPr>
        <p:spPr>
          <a:xfrm>
            <a:off x="1214414" y="1786735"/>
            <a:ext cx="3929090" cy="328614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50800" dir="5400000" algn="ctr" rotWithShape="0">
              <a:schemeClr val="bg1">
                <a:lumMod val="8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>
              <a:effectLst>
                <a:outerShdw blurRad="50800" dist="50800" dir="5400000" algn="ctr" rotWithShape="0">
                  <a:schemeClr val="bg1"/>
                </a:outerShdw>
              </a:effectLst>
            </a:endParaRPr>
          </a:p>
        </p:txBody>
      </p:sp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5786" y="1643859"/>
            <a:ext cx="4444637" cy="35702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268" name="WordArt 4"/>
          <p:cNvSpPr>
            <a:spLocks noChangeArrowheads="1" noChangeShapeType="1" noTextEdit="1"/>
          </p:cNvSpPr>
          <p:nvPr/>
        </p:nvSpPr>
        <p:spPr bwMode="auto">
          <a:xfrm>
            <a:off x="4500563" y="571500"/>
            <a:ext cx="4257675" cy="5172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AR" sz="96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EFDC5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Times New Roman"/>
                <a:cs typeface="Times New Roman"/>
              </a:rPr>
              <a:t>Carta </a:t>
            </a:r>
          </a:p>
          <a:p>
            <a:pPr algn="ctr"/>
            <a:r>
              <a:rPr lang="es-AR" sz="96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EFDC5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Times New Roman"/>
                <a:cs typeface="Times New Roman"/>
              </a:rPr>
              <a:t>a</a:t>
            </a:r>
          </a:p>
          <a:p>
            <a:pPr algn="ctr"/>
            <a:r>
              <a:rPr lang="es-AR" sz="96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EFDC5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Times New Roman"/>
                <a:cs typeface="Times New Roman"/>
              </a:rPr>
              <a:t>mi</a:t>
            </a:r>
          </a:p>
          <a:p>
            <a:pPr algn="ctr"/>
            <a:r>
              <a:rPr lang="es-AR" sz="96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EFDC5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Times New Roman"/>
                <a:cs typeface="Times New Roman"/>
              </a:rPr>
              <a:t>mamá</a:t>
            </a:r>
          </a:p>
        </p:txBody>
      </p:sp>
    </p:spTree>
  </p:cSld>
  <p:clrMapOvr>
    <a:masterClrMapping/>
  </p:clrMapOvr>
  <p:transition spd="med">
    <p:fade thruBlk="1"/>
    <p:sndAc>
      <p:stSnd loop="1">
        <p:snd r:embed="rId2" name="U2 - With or without y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  <p:bldP spid="1126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/>
          <a:srcRect l="703" t="211" r="682" b="594"/>
          <a:stretch>
            <a:fillRect/>
          </a:stretch>
        </p:blipFill>
        <p:spPr bwMode="auto">
          <a:xfrm>
            <a:off x="0" y="0"/>
            <a:ext cx="6143625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5249863" y="174625"/>
            <a:ext cx="3671887" cy="6524625"/>
          </a:xfrm>
          <a:prstGeom prst="rect">
            <a:avLst/>
          </a:prstGeom>
          <a:solidFill>
            <a:srgbClr val="000000">
              <a:alpha val="20000"/>
            </a:srgb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endParaRPr lang="es-ES" sz="800" b="1" i="1">
              <a:solidFill>
                <a:srgbClr val="FFFF0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s-ES" sz="4000" b="1" i="1">
                <a:solidFill>
                  <a:srgbClr val="FFFF00"/>
                </a:solidFill>
              </a:rPr>
              <a:t>“…Hola !!! </a:t>
            </a:r>
          </a:p>
          <a:p>
            <a:pPr algn="ctr">
              <a:spcBef>
                <a:spcPct val="50000"/>
              </a:spcBef>
            </a:pPr>
            <a:r>
              <a:rPr lang="es-ES" sz="4000" b="1" i="1">
                <a:solidFill>
                  <a:srgbClr val="FFFF00"/>
                </a:solidFill>
              </a:rPr>
              <a:t>ya estoy aquí.”</a:t>
            </a:r>
          </a:p>
          <a:p>
            <a:pPr algn="ctr">
              <a:spcBef>
                <a:spcPct val="50000"/>
              </a:spcBef>
            </a:pPr>
            <a:r>
              <a:rPr lang="es-ES" sz="4000" b="1" i="1">
                <a:solidFill>
                  <a:srgbClr val="FBF635"/>
                </a:solidFill>
              </a:rPr>
              <a:t>Soy muy pequeñito, todavía no estoy formado, pero tengo corazón y te quiero.</a:t>
            </a:r>
            <a:endParaRPr lang="es-ES" sz="4000" b="1" i="1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/>
          <a:srcRect l="317" t="421" r="684" b="868"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50825" y="765175"/>
            <a:ext cx="3962400" cy="5400675"/>
          </a:xfrm>
          <a:prstGeom prst="rect">
            <a:avLst/>
          </a:prstGeom>
          <a:solidFill>
            <a:srgbClr val="000000">
              <a:alpha val="20000"/>
            </a:srgbClr>
          </a:solidFill>
          <a:ln w="9525" algn="ctr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lang="es-ES" sz="4000" b="1" i="1">
                <a:solidFill>
                  <a:srgbClr val="FBF635"/>
                </a:solidFill>
              </a:rPr>
              <a:t>Esto está muy oscuro, pero no tengo miedo porque estoy a gusto, porque    me transmites amor y tranquilidad.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2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o080010001200590178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8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4932363" y="333375"/>
            <a:ext cx="3960812" cy="6335713"/>
          </a:xfrm>
          <a:prstGeom prst="rect">
            <a:avLst/>
          </a:prstGeom>
          <a:solidFill>
            <a:srgbClr val="000000">
              <a:alpha val="20000"/>
            </a:srgbClr>
          </a:solidFill>
          <a:ln w="9525" algn="ctr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lang="es-ES" sz="4000" b="1" i="1">
                <a:solidFill>
                  <a:srgbClr val="FBF635"/>
                </a:solidFill>
              </a:rPr>
              <a:t>Tiene que pasar mucho tiempo para que llegue el momento de verte.</a:t>
            </a:r>
          </a:p>
          <a:p>
            <a:pPr algn="ctr">
              <a:spcBef>
                <a:spcPct val="50000"/>
              </a:spcBef>
            </a:pPr>
            <a:r>
              <a:rPr lang="es-ES" sz="4000" b="1" i="1">
                <a:solidFill>
                  <a:srgbClr val="FBF635"/>
                </a:solidFill>
              </a:rPr>
              <a:t>Pero mientras llega, cuídate, si tú te cuidas,</a:t>
            </a:r>
          </a:p>
          <a:p>
            <a:pPr algn="ctr">
              <a:spcBef>
                <a:spcPct val="50000"/>
              </a:spcBef>
            </a:pPr>
            <a:r>
              <a:rPr lang="es-ES" sz="4000" b="1" i="1">
                <a:solidFill>
                  <a:srgbClr val="FBF635"/>
                </a:solidFill>
              </a:rPr>
              <a:t>“yo estaré bien”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4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childbirth-Beautiful_Pregnant_Woman_30183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323850" y="188913"/>
            <a:ext cx="4608513" cy="6480175"/>
          </a:xfrm>
          <a:prstGeom prst="rect">
            <a:avLst/>
          </a:prstGeom>
          <a:solidFill>
            <a:srgbClr val="000000">
              <a:alpha val="20000"/>
            </a:srgbClr>
          </a:solidFill>
          <a:ln w="9525" algn="ctr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lang="es-ES" sz="4000" b="1" i="1">
                <a:solidFill>
                  <a:srgbClr val="FBF635"/>
                </a:solidFill>
              </a:rPr>
              <a:t>Los dos estaremos impacientes pero todo va a ir bien. Cuando llegue el momento los dos seremos valientes, yo, para que no sufras, saldré todo lo rápido que pueda, y tú me ayudarás.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1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6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3158_NpAdvHov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2700338" y="260350"/>
            <a:ext cx="3671887" cy="4978400"/>
          </a:xfrm>
          <a:prstGeom prst="rect">
            <a:avLst/>
          </a:prstGeom>
          <a:solidFill>
            <a:srgbClr val="000000">
              <a:alpha val="20000"/>
            </a:srgbClr>
          </a:solidFill>
          <a:ln w="9525" algn="ctr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40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Lloraré un poquito, pero no de </a:t>
            </a:r>
            <a:r>
              <a:rPr lang="es-ES" sz="40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dolor, si </a:t>
            </a:r>
            <a:r>
              <a:rPr lang="es-ES" sz="40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no de felicidad, y cuando te vea todo pasará pues ya estaré contigo.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1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3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beb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5024438" cy="530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4732338" y="274638"/>
            <a:ext cx="4283075" cy="6337300"/>
          </a:xfrm>
          <a:prstGeom prst="rect">
            <a:avLst/>
          </a:prstGeom>
          <a:solidFill>
            <a:srgbClr val="000000">
              <a:alpha val="20000"/>
            </a:srgbClr>
          </a:solidFill>
          <a:ln w="9525" algn="ctr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endParaRPr lang="es-ES" sz="800" b="1" i="1">
              <a:solidFill>
                <a:srgbClr val="FBF635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s-ES" sz="4000" b="1" i="1">
                <a:solidFill>
                  <a:srgbClr val="FBF635"/>
                </a:solidFill>
              </a:rPr>
              <a:t>No podré hablar, pero piensa cuando te mire, que mis ojos  dirán gracias   por tu amor y todo lo que has hecho por mí, dormiré y  pensaré…</a:t>
            </a:r>
            <a:endParaRPr lang="es-ES" sz="800" b="1" i="1">
              <a:solidFill>
                <a:srgbClr val="FBF635"/>
              </a:solidFill>
            </a:endParaRPr>
          </a:p>
          <a:p>
            <a:pPr algn="ctr">
              <a:spcBef>
                <a:spcPct val="50000"/>
              </a:spcBef>
            </a:pPr>
            <a:endParaRPr lang="es-ES" sz="2000" b="1" i="1">
              <a:solidFill>
                <a:srgbClr val="FBF635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4" name="Picture 10" descr="53082-obrazek-cekar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3575" y="0"/>
            <a:ext cx="5940425" cy="429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4284663" y="5013325"/>
            <a:ext cx="42751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3200" b="1" i="1">
                <a:solidFill>
                  <a:srgbClr val="8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Autora: Mariluz Gil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250825" y="1892300"/>
            <a:ext cx="3429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s-ES" sz="4000" b="1" i="1">
              <a:solidFill>
                <a:srgbClr val="FBF635"/>
              </a:solidFill>
            </a:endParaRPr>
          </a:p>
        </p:txBody>
      </p:sp>
      <p:sp>
        <p:nvSpPr>
          <p:cNvPr id="21517" name="Text Box 13"/>
          <p:cNvSpPr txBox="1">
            <a:spLocks noChangeArrowheads="1"/>
          </p:cNvSpPr>
          <p:nvPr/>
        </p:nvSpPr>
        <p:spPr bwMode="auto">
          <a:xfrm>
            <a:off x="323850" y="692150"/>
            <a:ext cx="3095625" cy="3457575"/>
          </a:xfrm>
          <a:prstGeom prst="rect">
            <a:avLst/>
          </a:prstGeom>
          <a:solidFill>
            <a:srgbClr val="000000">
              <a:alpha val="20000"/>
            </a:srgbClr>
          </a:solidFill>
          <a:ln w="9525" algn="ctr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endParaRPr lang="es-ES" sz="800" b="1" i="1">
              <a:solidFill>
                <a:srgbClr val="FBF635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s-ES" sz="4000" b="1" i="1">
                <a:solidFill>
                  <a:srgbClr val="FBF635"/>
                </a:solidFill>
              </a:rPr>
              <a:t>“ ¿Qué puede pasarme, si ella está conmigo?”</a:t>
            </a:r>
            <a:endParaRPr lang="es-ES" sz="800" b="1" i="1">
              <a:solidFill>
                <a:srgbClr val="FBF635"/>
              </a:solidFill>
            </a:endParaRPr>
          </a:p>
          <a:p>
            <a:pPr algn="ctr">
              <a:spcBef>
                <a:spcPct val="50000"/>
              </a:spcBef>
            </a:pPr>
            <a:endParaRPr lang="es-ES" sz="2000" b="1" i="1">
              <a:solidFill>
                <a:srgbClr val="FBF635"/>
              </a:solidFill>
            </a:endParaRPr>
          </a:p>
        </p:txBody>
      </p:sp>
      <p:sp>
        <p:nvSpPr>
          <p:cNvPr id="21510" name="6 CuadroTexto"/>
          <p:cNvSpPr txBox="1">
            <a:spLocks noChangeArrowheads="1"/>
          </p:cNvSpPr>
          <p:nvPr/>
        </p:nvSpPr>
        <p:spPr bwMode="auto">
          <a:xfrm>
            <a:off x="4786313" y="5643563"/>
            <a:ext cx="2762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>
                <a:solidFill>
                  <a:schemeClr val="bg1"/>
                </a:solidFill>
              </a:rPr>
              <a:t>Imágenes de Internet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10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7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7" grpId="1"/>
      <p:bldP spid="21507" grpId="2"/>
      <p:bldP spid="21517" grpId="0" animBg="1" autoUpdateAnimBg="0"/>
      <p:bldP spid="2151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AR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AR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AR"/>
          </a:p>
        </p:txBody>
      </p:sp>
      <p:sp>
        <p:nvSpPr>
          <p:cNvPr id="22533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AR"/>
          </a:p>
        </p:txBody>
      </p:sp>
      <p:pic>
        <p:nvPicPr>
          <p:cNvPr id="2253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253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2536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256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256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2584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2585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992</TotalTime>
  <Words>250</Words>
  <Application>Microsoft PowerPoint</Application>
  <PresentationFormat>Presentación en pantalla (4:3)</PresentationFormat>
  <Paragraphs>48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5" baseType="lpstr">
      <vt:lpstr>Times New Roman</vt:lpstr>
      <vt:lpstr>Arial</vt:lpstr>
      <vt:lpstr>Calibri</vt:lpstr>
      <vt:lpstr>Berlin Sans FB Demi</vt:lpstr>
      <vt:lpstr>Estrutura padrão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rtarulla</dc:creator>
  <cp:lastModifiedBy>Raúl TM</cp:lastModifiedBy>
  <cp:revision>57</cp:revision>
  <dcterms:created xsi:type="dcterms:W3CDTF">2002-12-10T23:58:22Z</dcterms:created>
  <dcterms:modified xsi:type="dcterms:W3CDTF">2014-06-09T13:40:42Z</dcterms:modified>
</cp:coreProperties>
</file>