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69" r:id="rId3"/>
    <p:sldId id="310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7" r:id="rId31"/>
    <p:sldId id="306" r:id="rId32"/>
    <p:sldId id="305" r:id="rId33"/>
    <p:sldId id="308" r:id="rId34"/>
    <p:sldId id="309" r:id="rId35"/>
    <p:sldId id="304" r:id="rId36"/>
    <p:sldId id="311" r:id="rId3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Mdaice37HQF9mAG+om7QA==" hashData="X08Skd3r7gfoIBMYIn8yE+VDq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9933"/>
    <a:srgbClr val="003366"/>
    <a:srgbClr val="6FA7F9"/>
    <a:srgbClr val="A3C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8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/>
              </a:defRPr>
            </a:lvl1pPr>
          </a:lstStyle>
          <a:p>
            <a:pPr>
              <a:defRPr/>
            </a:pPr>
            <a:fld id="{0BE59C1C-EF0D-480D-A8DE-2D8EFFFCEF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7782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733879-448B-4B6D-9FBE-AB4623963FCF}" type="slidenum">
              <a:rPr lang="fr-FR"/>
              <a:pPr/>
              <a:t>1</a:t>
            </a:fld>
            <a:endParaRPr lang="fr-FR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BE59C1C-EF0D-480D-A8DE-2D8EFFFCEFE2}" type="slidenum">
              <a:rPr lang="fr-FR" smtClean="0"/>
              <a:pPr>
                <a:defRPr/>
              </a:pPr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126F95-2F08-40EB-82C7-FA32BD393619}" type="slidenum">
              <a:rPr lang="fr-FR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03D8B-198B-4484-B0EE-152E0C162E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996DA-D4FB-40D7-ADCC-A75D4E5DB2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FDE47-38A9-4AEE-8DE4-73AAEC84683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F80BE-1A9E-4091-95C4-77E0F63E8CE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9E142-559D-4B05-B13D-A7EB9C7F91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50293-3C9D-47C6-8E23-22831506EFE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670CE-21E8-4A5A-BB77-1487C30B1F9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BC568-C772-491F-AD78-47E62D5303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F84A1-716C-4D8A-82D2-AE8971550FC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483ED-AB32-4219-B8C3-8424D3DBA61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B0D2F-68AC-429E-BF83-C7539C39919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141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0D6D0B0-36FE-4AB4-B99F-4D72395A16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sndAc>
      <p:stSnd loop="1">
        <p:snd r:embed="rId3" name="09. Era - Enae Vola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0" y="0"/>
            <a:ext cx="98470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928662" y="5929330"/>
            <a:ext cx="6858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</a:rPr>
              <a:t>Su vida es una cuenta atrás, </a:t>
            </a:r>
            <a:r>
              <a:rPr lang="es-ES" sz="2400" dirty="0" smtClean="0">
                <a:solidFill>
                  <a:srgbClr val="FF0000"/>
                </a:solidFill>
              </a:rPr>
              <a:t>¿lo sabe usted?</a:t>
            </a:r>
            <a:r>
              <a:rPr lang="es-ES" sz="2400" dirty="0" smtClean="0"/>
              <a:t>?</a:t>
            </a:r>
            <a:endParaRPr lang="es-ES" sz="2400" dirty="0"/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09600" y="5715000"/>
            <a:ext cx="8153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</a:rPr>
              <a:t>¡</a:t>
            </a:r>
            <a:r>
              <a:rPr lang="es-ES" sz="2400" dirty="0">
                <a:solidFill>
                  <a:srgbClr val="FF0000"/>
                </a:solidFill>
              </a:rPr>
              <a:t>L</a:t>
            </a:r>
            <a:r>
              <a:rPr lang="es-ES" sz="2400" dirty="0" smtClean="0">
                <a:solidFill>
                  <a:srgbClr val="FF0000"/>
                </a:solidFill>
              </a:rPr>
              <a:t>e </a:t>
            </a:r>
            <a:r>
              <a:rPr lang="es-ES" sz="2400" dirty="0">
                <a:solidFill>
                  <a:srgbClr val="FF0000"/>
                </a:solidFill>
              </a:rPr>
              <a:t>Turba la persona que amas en tus </a:t>
            </a:r>
            <a:r>
              <a:rPr lang="es-ES" sz="2400" dirty="0" smtClean="0">
                <a:solidFill>
                  <a:srgbClr val="FF0000"/>
                </a:solidFill>
              </a:rPr>
              <a:t>sueños!</a:t>
            </a:r>
            <a:endParaRPr lang="es-ES" sz="2400" dirty="0">
              <a:solidFill>
                <a:srgbClr val="FF0000"/>
              </a:solidFill>
            </a:endParaRPr>
          </a:p>
        </p:txBody>
      </p:sp>
      <p:pic>
        <p:nvPicPr>
          <p:cNvPr id="4099" name="Picture 4" descr="C:\Users\Mystere06\Desktop\V_for_Vendet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533400"/>
            <a:ext cx="4208463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:\Users\Mystere06\Desktop\v-mask-vendetta-ho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659830" y="2348880"/>
            <a:ext cx="3581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¿Sabes </a:t>
            </a:r>
            <a:r>
              <a:rPr lang="es-ES" sz="2400" dirty="0">
                <a:solidFill>
                  <a:srgbClr val="FF0000"/>
                </a:solidFill>
              </a:rPr>
              <a:t>que tu jefe va también </a:t>
            </a:r>
            <a:r>
              <a:rPr lang="es-ES" sz="2400" dirty="0" smtClean="0">
                <a:solidFill>
                  <a:srgbClr val="FF0000"/>
                </a:solidFill>
              </a:rPr>
              <a:t>para el </a:t>
            </a:r>
            <a:r>
              <a:rPr lang="es-ES" sz="2400" dirty="0">
                <a:solidFill>
                  <a:srgbClr val="FF0000"/>
                </a:solidFill>
              </a:rPr>
              <a:t>W-C?</a:t>
            </a:r>
          </a:p>
          <a:p>
            <a:pPr>
              <a:spcBef>
                <a:spcPct val="50000"/>
              </a:spcBef>
            </a:pP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4953000"/>
            <a:ext cx="7391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  <a:latin typeface="Comic Sans MS" pitchFamily="66" charset="0"/>
              </a:rPr>
              <a:t>¿Realmente ama </a:t>
            </a:r>
            <a:r>
              <a:rPr lang="es-ES" sz="2400" dirty="0">
                <a:solidFill>
                  <a:srgbClr val="FF0000"/>
                </a:solidFill>
                <a:latin typeface="Comic Sans MS" pitchFamily="66" charset="0"/>
              </a:rPr>
              <a:t>a la persona que comparte su cama</a:t>
            </a:r>
            <a:r>
              <a:rPr lang="fr-FR" sz="2400" dirty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Users\Mystere06\Desktop\Free-shipping-font-b-V-b-font-font-b-for-b-font-font-b-Vendetta-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066800"/>
            <a:ext cx="57912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04800" y="457200"/>
            <a:ext cx="525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¿Quién es usted realmente</a:t>
            </a:r>
            <a:r>
              <a:rPr lang="fr-FR" sz="240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Users\Mystere06\Desktop\V_For_Vendett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43042" y="5572140"/>
            <a:ext cx="5257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¿A qué edad se puede esperar </a:t>
            </a:r>
            <a:r>
              <a:rPr lang="es-ES" sz="2400" dirty="0" smtClean="0">
                <a:solidFill>
                  <a:srgbClr val="FF0000"/>
                </a:solidFill>
              </a:rPr>
              <a:t> algo bueno de usted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8196" name="Picture 6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4191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</a:t>
            </a:r>
            <a:r>
              <a:rPr lang="es-ES" sz="2400" dirty="0" smtClean="0">
                <a:solidFill>
                  <a:srgbClr val="FF0000"/>
                </a:solidFill>
              </a:rPr>
              <a:t>Sería </a:t>
            </a:r>
            <a:r>
              <a:rPr lang="es-ES" sz="2400" dirty="0">
                <a:solidFill>
                  <a:srgbClr val="FF0000"/>
                </a:solidFill>
              </a:rPr>
              <a:t>capaz de dejar todo en el nombre del amor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921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5410200" y="3657600"/>
            <a:ext cx="373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¿Una </a:t>
            </a:r>
            <a:r>
              <a:rPr lang="es-ES" sz="2400" dirty="0">
                <a:solidFill>
                  <a:srgbClr val="FF0000"/>
                </a:solidFill>
              </a:rPr>
              <a:t>pregunta </a:t>
            </a:r>
            <a:r>
              <a:rPr lang="es-ES" sz="2400" dirty="0" smtClean="0">
                <a:solidFill>
                  <a:srgbClr val="FF0000"/>
                </a:solidFill>
              </a:rPr>
              <a:t>que, </a:t>
            </a:r>
          </a:p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a </a:t>
            </a:r>
            <a:r>
              <a:rPr lang="es-ES" sz="2400" dirty="0">
                <a:solidFill>
                  <a:srgbClr val="FF0000"/>
                </a:solidFill>
              </a:rPr>
              <a:t>Dios, que lo haría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024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52400" y="6172200"/>
            <a:ext cx="746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</a:t>
            </a:r>
            <a:r>
              <a:rPr lang="es-ES" sz="2400" dirty="0" smtClean="0">
                <a:solidFill>
                  <a:srgbClr val="FF0000"/>
                </a:solidFill>
              </a:rPr>
              <a:t>Sería </a:t>
            </a:r>
            <a:r>
              <a:rPr lang="es-ES" sz="2400" dirty="0">
                <a:solidFill>
                  <a:srgbClr val="FF0000"/>
                </a:solidFill>
              </a:rPr>
              <a:t>capaz de sacrificarse por s</a:t>
            </a:r>
            <a:r>
              <a:rPr lang="es-ES" sz="2400" dirty="0" smtClean="0">
                <a:solidFill>
                  <a:srgbClr val="FF0000"/>
                </a:solidFill>
              </a:rPr>
              <a:t>u </a:t>
            </a:r>
            <a:r>
              <a:rPr lang="es-ES" sz="2400" dirty="0">
                <a:solidFill>
                  <a:srgbClr val="FF0000"/>
                </a:solidFill>
              </a:rPr>
              <a:t>hijo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126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786182" y="5486400"/>
            <a:ext cx="5129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su propósito en la </a:t>
            </a:r>
            <a:r>
              <a:rPr lang="es-ES" sz="2400" dirty="0" smtClean="0">
                <a:solidFill>
                  <a:srgbClr val="FF0000"/>
                </a:solidFill>
              </a:rPr>
              <a:t>vida?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229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04800" y="5867400"/>
            <a:ext cx="64103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¿Alguna vez </a:t>
            </a:r>
            <a:r>
              <a:rPr lang="es-ES" sz="2400" dirty="0" smtClean="0">
                <a:solidFill>
                  <a:srgbClr val="FF0000"/>
                </a:solidFill>
              </a:rPr>
              <a:t>ha </a:t>
            </a:r>
            <a:r>
              <a:rPr lang="es-ES" sz="2400" dirty="0">
                <a:solidFill>
                  <a:srgbClr val="FF0000"/>
                </a:solidFill>
              </a:rPr>
              <a:t>conocido un amor imposible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331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643306" y="5715016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¿Qué cambiaría en este mundo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433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5257800" y="304800"/>
            <a:ext cx="365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¿Eres Ángel o Demonio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536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Users\Mystere06\Desktop\vforvendetta2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7"/>
          <p:cNvSpPr>
            <a:spLocks noChangeArrowheads="1"/>
          </p:cNvSpPr>
          <p:nvPr/>
        </p:nvSpPr>
        <p:spPr bwMode="auto">
          <a:xfrm>
            <a:off x="-609600" y="5334000"/>
            <a:ext cx="9753600" cy="1524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-214346" y="5657671"/>
            <a:ext cx="4214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es-ES" sz="2400" dirty="0">
              <a:solidFill>
                <a:srgbClr val="FF0000"/>
              </a:solidFill>
            </a:endParaRPr>
          </a:p>
          <a:p>
            <a:pPr algn="r"/>
            <a:r>
              <a:rPr lang="es-ES" sz="2400" dirty="0">
                <a:solidFill>
                  <a:srgbClr val="FF0000"/>
                </a:solidFill>
              </a:rPr>
              <a:t>¿Cómo se dice Te amo día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6389" name="Picture 9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85720" y="6072206"/>
            <a:ext cx="5791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¿Con </a:t>
            </a:r>
            <a:r>
              <a:rPr lang="es-ES" sz="2400" dirty="0">
                <a:solidFill>
                  <a:srgbClr val="FF0000"/>
                </a:solidFill>
              </a:rPr>
              <a:t>frecuencia se </a:t>
            </a:r>
            <a:r>
              <a:rPr lang="es-ES" sz="2400" dirty="0" smtClean="0">
                <a:solidFill>
                  <a:srgbClr val="FF0000"/>
                </a:solidFill>
              </a:rPr>
              <a:t>le ve en el 7.º cielo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741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04800" y="57912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¿Crees en los fenómenos paranormales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843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28596" y="6072206"/>
            <a:ext cx="5791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¿</a:t>
            </a:r>
            <a:r>
              <a:rPr lang="es-ES" sz="2000" dirty="0" smtClean="0">
                <a:solidFill>
                  <a:srgbClr val="FF0000"/>
                </a:solidFill>
              </a:rPr>
              <a:t>Recuerda su </a:t>
            </a:r>
            <a:r>
              <a:rPr lang="es-ES" sz="2000" dirty="0">
                <a:solidFill>
                  <a:srgbClr val="FF0000"/>
                </a:solidFill>
              </a:rPr>
              <a:t>primer amor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945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642910" y="6000768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</a:t>
            </a:r>
            <a:r>
              <a:rPr lang="es-ES" sz="2400" dirty="0" smtClean="0">
                <a:solidFill>
                  <a:srgbClr val="FF0000"/>
                </a:solidFill>
              </a:rPr>
              <a:t>su </a:t>
            </a:r>
            <a:r>
              <a:rPr lang="es-ES" sz="2400" dirty="0">
                <a:solidFill>
                  <a:srgbClr val="FF0000"/>
                </a:solidFill>
              </a:rPr>
              <a:t>mayor secreto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048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857224" y="214290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 dirty="0">
              <a:solidFill>
                <a:srgbClr val="FF0000"/>
              </a:solidFill>
            </a:endParaRPr>
          </a:p>
          <a:p>
            <a:r>
              <a:rPr lang="es-ES" sz="2400" dirty="0">
                <a:solidFill>
                  <a:srgbClr val="FF0000"/>
                </a:solidFill>
              </a:rPr>
              <a:t>¿Usted habla a veces de una persona fallecida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150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571472" y="6215082"/>
            <a:ext cx="6072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¿Dejaste </a:t>
            </a:r>
            <a:r>
              <a:rPr lang="es-ES" sz="2400" dirty="0">
                <a:solidFill>
                  <a:srgbClr val="FF0000"/>
                </a:solidFill>
              </a:rPr>
              <a:t>un rastro después de la muerte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253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42910" y="592933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¿Hizo tres deseos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355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514600" y="381000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¿Cómo </a:t>
            </a:r>
            <a:r>
              <a:rPr lang="es-ES" sz="2400" dirty="0" smtClean="0">
                <a:solidFill>
                  <a:srgbClr val="FF0000"/>
                </a:solidFill>
              </a:rPr>
              <a:t>ve </a:t>
            </a:r>
            <a:r>
              <a:rPr lang="es-ES" sz="2400" dirty="0">
                <a:solidFill>
                  <a:srgbClr val="FF0000"/>
                </a:solidFill>
              </a:rPr>
              <a:t>s</a:t>
            </a:r>
            <a:r>
              <a:rPr lang="es-ES" sz="2400" dirty="0" smtClean="0">
                <a:solidFill>
                  <a:srgbClr val="FF0000"/>
                </a:solidFill>
              </a:rPr>
              <a:t>u </a:t>
            </a:r>
            <a:r>
              <a:rPr lang="es-ES" sz="2400" dirty="0">
                <a:solidFill>
                  <a:srgbClr val="FF0000"/>
                </a:solidFill>
              </a:rPr>
              <a:t>futuro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457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4876800" y="381000"/>
            <a:ext cx="4114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 dirty="0">
              <a:solidFill>
                <a:srgbClr val="FF0000"/>
              </a:solidFill>
            </a:endParaRPr>
          </a:p>
          <a:p>
            <a:r>
              <a:rPr lang="es-ES" sz="2400" dirty="0">
                <a:solidFill>
                  <a:srgbClr val="FF0000"/>
                </a:solidFill>
              </a:rPr>
              <a:t>¿Sería capaz de matar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560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457200" y="9144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¡Dale </a:t>
            </a:r>
            <a:r>
              <a:rPr lang="es-ES" sz="2400" dirty="0">
                <a:solidFill>
                  <a:srgbClr val="FF0000"/>
                </a:solidFill>
              </a:rPr>
              <a:t>una nota a su cuerpo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!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6627" name="Picture 4" descr="C:\Users\Mystere06\Desktop\artfoto-kino-v__znachit_endetta_v_for_vendetta-219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6350" y="1447800"/>
            <a:ext cx="405765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autoUpdateAnimBg="0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785786" y="500042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¿Le </a:t>
            </a:r>
            <a:r>
              <a:rPr lang="es-ES" sz="2400" dirty="0">
                <a:solidFill>
                  <a:srgbClr val="FF0000"/>
                </a:solidFill>
              </a:rPr>
              <a:t>gusta jugar con </a:t>
            </a:r>
            <a:r>
              <a:rPr lang="es-ES" sz="2400" dirty="0" smtClean="0">
                <a:solidFill>
                  <a:srgbClr val="FF0000"/>
                </a:solidFill>
              </a:rPr>
              <a:t>fuego?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765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571472" y="6072206"/>
            <a:ext cx="49863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el balance de su </a:t>
            </a:r>
            <a:r>
              <a:rPr lang="es-ES" sz="2400" dirty="0" smtClean="0">
                <a:solidFill>
                  <a:srgbClr val="FF0000"/>
                </a:solidFill>
              </a:rPr>
              <a:t>vida?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867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5867400"/>
            <a:ext cx="9144000" cy="990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428596" y="5857892"/>
            <a:ext cx="5048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¿Lo </a:t>
            </a:r>
            <a:r>
              <a:rPr lang="es-ES" sz="2400" dirty="0">
                <a:solidFill>
                  <a:srgbClr val="FF0000"/>
                </a:solidFill>
              </a:rPr>
              <a:t>volvería a hacer un trato con el diablo para salvar a un ser querido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54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 build="p" autoUpdateAnimBg="0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57158" y="428604"/>
            <a:ext cx="579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¿Tus </a:t>
            </a:r>
            <a:r>
              <a:rPr lang="es-ES" sz="2400" dirty="0">
                <a:solidFill>
                  <a:srgbClr val="FF0000"/>
                </a:solidFill>
              </a:rPr>
              <a:t>antepasados ​​</a:t>
            </a:r>
            <a:r>
              <a:rPr lang="es-ES" sz="2400" dirty="0" smtClean="0">
                <a:solidFill>
                  <a:srgbClr val="FF0000"/>
                </a:solidFill>
              </a:rPr>
              <a:t>eran como </a:t>
            </a:r>
            <a:r>
              <a:rPr lang="es-ES" sz="2400" dirty="0">
                <a:solidFill>
                  <a:srgbClr val="FF0000"/>
                </a:solidFill>
              </a:rPr>
              <a:t>l</a:t>
            </a:r>
            <a:r>
              <a:rPr lang="es-ES" sz="2400" dirty="0" smtClean="0">
                <a:solidFill>
                  <a:srgbClr val="FF0000"/>
                </a:solidFill>
              </a:rPr>
              <a:t>es conocistes?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072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929058" y="2357430"/>
            <a:ext cx="571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¿Tu </a:t>
            </a:r>
            <a:r>
              <a:rPr lang="es-ES" sz="2400" dirty="0">
                <a:solidFill>
                  <a:srgbClr val="FF0000"/>
                </a:solidFill>
              </a:rPr>
              <a:t>alma es realmente </a:t>
            </a:r>
            <a:r>
              <a:rPr lang="es-ES" sz="2400" dirty="0" smtClean="0">
                <a:solidFill>
                  <a:srgbClr val="FF0000"/>
                </a:solidFill>
              </a:rPr>
              <a:t>blanca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174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2057400" y="5791200"/>
            <a:ext cx="579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Y si yo vengo a </a:t>
            </a:r>
            <a:r>
              <a:rPr lang="es-ES" sz="2400" dirty="0" smtClean="0">
                <a:solidFill>
                  <a:srgbClr val="FF0000"/>
                </a:solidFill>
              </a:rPr>
              <a:t>usted </a:t>
            </a:r>
            <a:r>
              <a:rPr lang="es-ES" sz="2400" dirty="0">
                <a:solidFill>
                  <a:srgbClr val="FF0000"/>
                </a:solidFill>
              </a:rPr>
              <a:t>para mantener este breve cuestionario, vaya </a:t>
            </a:r>
            <a:r>
              <a:rPr lang="es-ES" sz="2400" dirty="0" smtClean="0">
                <a:solidFill>
                  <a:srgbClr val="FF0000"/>
                </a:solidFill>
              </a:rPr>
              <a:t>flas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277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643042" y="6072206"/>
            <a:ext cx="6143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Alrededor de la medianoche, te </a:t>
            </a:r>
            <a:r>
              <a:rPr lang="es-ES" sz="2400" dirty="0" smtClean="0">
                <a:solidFill>
                  <a:srgbClr val="FF0000"/>
                </a:solidFill>
              </a:rPr>
              <a:t>quedas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WordArt 4"/>
          <p:cNvSpPr>
            <a:spLocks noChangeArrowheads="1" noChangeShapeType="1" noTextEdit="1"/>
          </p:cNvSpPr>
          <p:nvPr/>
        </p:nvSpPr>
        <p:spPr bwMode="auto">
          <a:xfrm>
            <a:off x="7772400" y="5867400"/>
            <a:ext cx="9572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i="1" kern="10" spc="1201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Comic Sans MS"/>
              </a:rPr>
              <a:t>Fin 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 rot="643162">
            <a:off x="4205288" y="1418621"/>
            <a:ext cx="3733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solidFill>
                  <a:srgbClr val="FF0000"/>
                </a:solidFill>
              </a:rPr>
              <a:t>Pues Prepara </a:t>
            </a:r>
            <a:r>
              <a:rPr lang="es-ES" sz="2400" b="1" dirty="0">
                <a:solidFill>
                  <a:srgbClr val="FF0000"/>
                </a:solidFill>
              </a:rPr>
              <a:t>café, </a:t>
            </a:r>
            <a:endParaRPr lang="es-ES" sz="2400" b="1" dirty="0" smtClean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2400" b="1" dirty="0" smtClean="0">
                <a:solidFill>
                  <a:srgbClr val="FF0000"/>
                </a:solidFill>
              </a:rPr>
              <a:t>Que ya </a:t>
            </a:r>
            <a:r>
              <a:rPr lang="es-ES" sz="2400" b="1" dirty="0">
                <a:solidFill>
                  <a:srgbClr val="FF0000"/>
                </a:solidFill>
              </a:rPr>
              <a:t>voy.</a:t>
            </a:r>
          </a:p>
          <a:p>
            <a:pPr>
              <a:spcBef>
                <a:spcPct val="50000"/>
              </a:spcBef>
            </a:pPr>
            <a:endParaRPr lang="fr-FR" sz="2400" b="1" dirty="0"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75"/>
                            </p:stCondLst>
                            <p:childTnLst>
                              <p:par>
                                <p:cTn id="1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  <p:bldP spid="51205" grpId="0" build="p" autoUpdateAnimBg="0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ETA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CARETA</Template>
  <TotalTime>1</TotalTime>
  <Words>310</Words>
  <Application>Microsoft Office PowerPoint</Application>
  <PresentationFormat>Presentación en pantalla (4:3)</PresentationFormat>
  <Paragraphs>43</Paragraphs>
  <Slides>35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CARETA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Sans</cp:keywords>
  <dc:description>Fait le: 06/04/2014</dc:description>
  <cp:lastModifiedBy>Jose Luis</cp:lastModifiedBy>
  <cp:revision>1</cp:revision>
  <dcterms:created xsi:type="dcterms:W3CDTF">2019-07-21T09:48:12Z</dcterms:created>
  <dcterms:modified xsi:type="dcterms:W3CDTF">2019-07-21T09:49:39Z</dcterms:modified>
  <cp:category>Diaporama</cp:category>
</cp:coreProperties>
</file>