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8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57" r:id="rId29"/>
    <p:sldId id="284" r:id="rId30"/>
    <p:sldId id="285" r:id="rId31"/>
    <p:sldId id="286" r:id="rId32"/>
    <p:sldId id="282" r:id="rId33"/>
    <p:sldId id="288" r:id="rId34"/>
  </p:sldIdLst>
  <p:sldSz cx="9144000" cy="6858000" type="screen4x3"/>
  <p:notesSz cx="6858000" cy="9144000"/>
  <p:defaultTextStyle>
    <a:defPPr>
      <a:defRPr lang="en-A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QyJRYFG466TmPKuEvGS0w==" hashData="k2Z188rGdGtx63dd91Lrpvc7Wr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2" autoAdjust="0"/>
    <p:restoredTop sz="94655" autoAdjust="0"/>
  </p:normalViewPr>
  <p:slideViewPr>
    <p:cSldViewPr snapToGrid="0">
      <p:cViewPr>
        <p:scale>
          <a:sx n="77" d="100"/>
          <a:sy n="77" d="100"/>
        </p:scale>
        <p:origin x="-78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2"/>
          <p:cNvGrpSpPr>
            <a:grpSpLocks/>
          </p:cNvGrpSpPr>
          <p:nvPr/>
        </p:nvGrpSpPr>
        <p:grpSpPr bwMode="auto">
          <a:xfrm>
            <a:off x="19050" y="1109663"/>
            <a:ext cx="9156700" cy="757237"/>
            <a:chOff x="0" y="0"/>
            <a:chExt cx="5768" cy="477"/>
          </a:xfrm>
        </p:grpSpPr>
        <p:sp>
          <p:nvSpPr>
            <p:cNvPr id="36867" name="Freeform 3"/>
            <p:cNvSpPr>
              <a:spLocks/>
            </p:cNvSpPr>
            <p:nvPr userDrawn="1"/>
          </p:nvSpPr>
          <p:spPr bwMode="auto">
            <a:xfrm>
              <a:off x="5" y="0"/>
              <a:ext cx="5763" cy="477"/>
            </a:xfrm>
            <a:custGeom>
              <a:avLst/>
              <a:gdLst>
                <a:gd name="T0" fmla="*/ 0 w 5763"/>
                <a:gd name="T1" fmla="*/ 450 h 477"/>
                <a:gd name="T2" fmla="*/ 3 w 5763"/>
                <a:gd name="T3" fmla="*/ 0 h 477"/>
                <a:gd name="T4" fmla="*/ 5763 w 5763"/>
                <a:gd name="T5" fmla="*/ 0 h 477"/>
                <a:gd name="T6" fmla="*/ 5763 w 5763"/>
                <a:gd name="T7" fmla="*/ 465 h 477"/>
                <a:gd name="T8" fmla="*/ 4821 w 5763"/>
                <a:gd name="T9" fmla="*/ 477 h 477"/>
                <a:gd name="T10" fmla="*/ 4326 w 5763"/>
                <a:gd name="T11" fmla="*/ 447 h 477"/>
                <a:gd name="T12" fmla="*/ 3783 w 5763"/>
                <a:gd name="T13" fmla="*/ 465 h 477"/>
                <a:gd name="T14" fmla="*/ 3417 w 5763"/>
                <a:gd name="T15" fmla="*/ 456 h 477"/>
                <a:gd name="T16" fmla="*/ 2973 w 5763"/>
                <a:gd name="T17" fmla="*/ 459 h 477"/>
                <a:gd name="T18" fmla="*/ 2451 w 5763"/>
                <a:gd name="T19" fmla="*/ 453 h 477"/>
                <a:gd name="T20" fmla="*/ 2289 w 5763"/>
                <a:gd name="T21" fmla="*/ 441 h 477"/>
                <a:gd name="T22" fmla="*/ 2010 w 5763"/>
                <a:gd name="T23" fmla="*/ 453 h 477"/>
                <a:gd name="T24" fmla="*/ 1827 w 5763"/>
                <a:gd name="T25" fmla="*/ 450 h 477"/>
                <a:gd name="T26" fmla="*/ 1215 w 5763"/>
                <a:gd name="T27" fmla="*/ 465 h 477"/>
                <a:gd name="T28" fmla="*/ 660 w 5763"/>
                <a:gd name="T29" fmla="*/ 456 h 477"/>
                <a:gd name="T30" fmla="*/ 0 w 5763"/>
                <a:gd name="T31" fmla="*/ 450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68" name="Freeform 4"/>
            <p:cNvSpPr>
              <a:spLocks/>
            </p:cNvSpPr>
            <p:nvPr userDrawn="1"/>
          </p:nvSpPr>
          <p:spPr bwMode="auto">
            <a:xfrm>
              <a:off x="0" y="98"/>
              <a:ext cx="256" cy="253"/>
            </a:xfrm>
            <a:custGeom>
              <a:avLst/>
              <a:gdLst>
                <a:gd name="T0" fmla="*/ 8 w 256"/>
                <a:gd name="T1" fmla="*/ 190 h 253"/>
                <a:gd name="T2" fmla="*/ 71 w 256"/>
                <a:gd name="T3" fmla="*/ 115 h 253"/>
                <a:gd name="T4" fmla="*/ 203 w 256"/>
                <a:gd name="T5" fmla="*/ 16 h 253"/>
                <a:gd name="T6" fmla="*/ 251 w 256"/>
                <a:gd name="T7" fmla="*/ 19 h 253"/>
                <a:gd name="T8" fmla="*/ 236 w 256"/>
                <a:gd name="T9" fmla="*/ 46 h 253"/>
                <a:gd name="T10" fmla="*/ 176 w 256"/>
                <a:gd name="T11" fmla="*/ 82 h 253"/>
                <a:gd name="T12" fmla="*/ 92 w 256"/>
                <a:gd name="T13" fmla="*/ 154 h 253"/>
                <a:gd name="T14" fmla="*/ 23 w 256"/>
                <a:gd name="T15" fmla="*/ 247 h 253"/>
                <a:gd name="T16" fmla="*/ 8 w 256"/>
                <a:gd name="T17" fmla="*/ 19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69" name="Freeform 5"/>
            <p:cNvSpPr>
              <a:spLocks/>
            </p:cNvSpPr>
            <p:nvPr userDrawn="1"/>
          </p:nvSpPr>
          <p:spPr bwMode="auto">
            <a:xfrm>
              <a:off x="56" y="0"/>
              <a:ext cx="708" cy="459"/>
            </a:xfrm>
            <a:custGeom>
              <a:avLst/>
              <a:gdLst>
                <a:gd name="T0" fmla="*/ 0 w 708"/>
                <a:gd name="T1" fmla="*/ 432 h 459"/>
                <a:gd name="T2" fmla="*/ 0 w 708"/>
                <a:gd name="T3" fmla="*/ 453 h 459"/>
                <a:gd name="T4" fmla="*/ 72 w 708"/>
                <a:gd name="T5" fmla="*/ 324 h 459"/>
                <a:gd name="T6" fmla="*/ 198 w 708"/>
                <a:gd name="T7" fmla="*/ 201 h 459"/>
                <a:gd name="T8" fmla="*/ 366 w 708"/>
                <a:gd name="T9" fmla="*/ 102 h 459"/>
                <a:gd name="T10" fmla="*/ 531 w 708"/>
                <a:gd name="T11" fmla="*/ 36 h 459"/>
                <a:gd name="T12" fmla="*/ 609 w 708"/>
                <a:gd name="T13" fmla="*/ 0 h 459"/>
                <a:gd name="T14" fmla="*/ 708 w 708"/>
                <a:gd name="T15" fmla="*/ 3 h 459"/>
                <a:gd name="T16" fmla="*/ 591 w 708"/>
                <a:gd name="T17" fmla="*/ 66 h 459"/>
                <a:gd name="T18" fmla="*/ 417 w 708"/>
                <a:gd name="T19" fmla="*/ 126 h 459"/>
                <a:gd name="T20" fmla="*/ 237 w 708"/>
                <a:gd name="T21" fmla="*/ 231 h 459"/>
                <a:gd name="T22" fmla="*/ 117 w 708"/>
                <a:gd name="T23" fmla="*/ 345 h 459"/>
                <a:gd name="T24" fmla="*/ 51 w 708"/>
                <a:gd name="T25" fmla="*/ 459 h 459"/>
                <a:gd name="T26" fmla="*/ 0 w 708"/>
                <a:gd name="T27" fmla="*/ 453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70" name="Freeform 6"/>
            <p:cNvSpPr>
              <a:spLocks/>
            </p:cNvSpPr>
            <p:nvPr userDrawn="1"/>
          </p:nvSpPr>
          <p:spPr bwMode="auto">
            <a:xfrm>
              <a:off x="131" y="269"/>
              <a:ext cx="251" cy="194"/>
            </a:xfrm>
            <a:custGeom>
              <a:avLst/>
              <a:gdLst>
                <a:gd name="T0" fmla="*/ 21 w 251"/>
                <a:gd name="T1" fmla="*/ 163 h 194"/>
                <a:gd name="T2" fmla="*/ 9 w 251"/>
                <a:gd name="T3" fmla="*/ 184 h 194"/>
                <a:gd name="T4" fmla="*/ 75 w 251"/>
                <a:gd name="T5" fmla="*/ 103 h 194"/>
                <a:gd name="T6" fmla="*/ 165 w 251"/>
                <a:gd name="T7" fmla="*/ 28 h 194"/>
                <a:gd name="T8" fmla="*/ 207 w 251"/>
                <a:gd name="T9" fmla="*/ 7 h 194"/>
                <a:gd name="T10" fmla="*/ 246 w 251"/>
                <a:gd name="T11" fmla="*/ 4 h 194"/>
                <a:gd name="T12" fmla="*/ 237 w 251"/>
                <a:gd name="T13" fmla="*/ 34 h 194"/>
                <a:gd name="T14" fmla="*/ 183 w 251"/>
                <a:gd name="T15" fmla="*/ 61 h 194"/>
                <a:gd name="T16" fmla="*/ 108 w 251"/>
                <a:gd name="T17" fmla="*/ 124 h 194"/>
                <a:gd name="T18" fmla="*/ 54 w 251"/>
                <a:gd name="T19" fmla="*/ 190 h 194"/>
                <a:gd name="T20" fmla="*/ 6 w 251"/>
                <a:gd name="T21" fmla="*/ 18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71" name="Freeform 7"/>
            <p:cNvSpPr>
              <a:spLocks/>
            </p:cNvSpPr>
            <p:nvPr userDrawn="1"/>
          </p:nvSpPr>
          <p:spPr bwMode="auto">
            <a:xfrm>
              <a:off x="341" y="0"/>
              <a:ext cx="159" cy="72"/>
            </a:xfrm>
            <a:custGeom>
              <a:avLst/>
              <a:gdLst>
                <a:gd name="T0" fmla="*/ 99 w 159"/>
                <a:gd name="T1" fmla="*/ 0 h 72"/>
                <a:gd name="T2" fmla="*/ 15 w 159"/>
                <a:gd name="T3" fmla="*/ 36 h 72"/>
                <a:gd name="T4" fmla="*/ 6 w 159"/>
                <a:gd name="T5" fmla="*/ 60 h 72"/>
                <a:gd name="T6" fmla="*/ 36 w 159"/>
                <a:gd name="T7" fmla="*/ 69 h 72"/>
                <a:gd name="T8" fmla="*/ 87 w 159"/>
                <a:gd name="T9" fmla="*/ 42 h 72"/>
                <a:gd name="T10" fmla="*/ 159 w 159"/>
                <a:gd name="T11" fmla="*/ 0 h 72"/>
                <a:gd name="T12" fmla="*/ 99 w 159"/>
                <a:gd name="T13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72" name="Freeform 8"/>
            <p:cNvSpPr>
              <a:spLocks/>
            </p:cNvSpPr>
            <p:nvPr userDrawn="1"/>
          </p:nvSpPr>
          <p:spPr bwMode="auto">
            <a:xfrm>
              <a:off x="488" y="0"/>
              <a:ext cx="455" cy="216"/>
            </a:xfrm>
            <a:custGeom>
              <a:avLst/>
              <a:gdLst>
                <a:gd name="T0" fmla="*/ 395 w 455"/>
                <a:gd name="T1" fmla="*/ 0 h 216"/>
                <a:gd name="T2" fmla="*/ 338 w 455"/>
                <a:gd name="T3" fmla="*/ 48 h 216"/>
                <a:gd name="T4" fmla="*/ 242 w 455"/>
                <a:gd name="T5" fmla="*/ 102 h 216"/>
                <a:gd name="T6" fmla="*/ 104 w 455"/>
                <a:gd name="T7" fmla="*/ 147 h 216"/>
                <a:gd name="T8" fmla="*/ 35 w 455"/>
                <a:gd name="T9" fmla="*/ 168 h 216"/>
                <a:gd name="T10" fmla="*/ 8 w 455"/>
                <a:gd name="T11" fmla="*/ 192 h 216"/>
                <a:gd name="T12" fmla="*/ 8 w 455"/>
                <a:gd name="T13" fmla="*/ 213 h 216"/>
                <a:gd name="T14" fmla="*/ 59 w 455"/>
                <a:gd name="T15" fmla="*/ 213 h 216"/>
                <a:gd name="T16" fmla="*/ 86 w 455"/>
                <a:gd name="T17" fmla="*/ 192 h 216"/>
                <a:gd name="T18" fmla="*/ 173 w 455"/>
                <a:gd name="T19" fmla="*/ 159 h 216"/>
                <a:gd name="T20" fmla="*/ 299 w 455"/>
                <a:gd name="T21" fmla="*/ 126 h 216"/>
                <a:gd name="T22" fmla="*/ 392 w 455"/>
                <a:gd name="T23" fmla="*/ 72 h 216"/>
                <a:gd name="T24" fmla="*/ 455 w 455"/>
                <a:gd name="T25" fmla="*/ 0 h 216"/>
                <a:gd name="T26" fmla="*/ 395 w 455"/>
                <a:gd name="T27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73" name="Freeform 9"/>
            <p:cNvSpPr>
              <a:spLocks/>
            </p:cNvSpPr>
            <p:nvPr userDrawn="1"/>
          </p:nvSpPr>
          <p:spPr bwMode="auto">
            <a:xfrm>
              <a:off x="1448" y="37"/>
              <a:ext cx="414" cy="108"/>
            </a:xfrm>
            <a:custGeom>
              <a:avLst/>
              <a:gdLst>
                <a:gd name="T0" fmla="*/ 0 w 414"/>
                <a:gd name="T1" fmla="*/ 11 h 108"/>
                <a:gd name="T2" fmla="*/ 24 w 414"/>
                <a:gd name="T3" fmla="*/ 11 h 108"/>
                <a:gd name="T4" fmla="*/ 156 w 414"/>
                <a:gd name="T5" fmla="*/ 2 h 108"/>
                <a:gd name="T6" fmla="*/ 288 w 414"/>
                <a:gd name="T7" fmla="*/ 23 h 108"/>
                <a:gd name="T8" fmla="*/ 384 w 414"/>
                <a:gd name="T9" fmla="*/ 53 h 108"/>
                <a:gd name="T10" fmla="*/ 411 w 414"/>
                <a:gd name="T11" fmla="*/ 74 h 108"/>
                <a:gd name="T12" fmla="*/ 405 w 414"/>
                <a:gd name="T13" fmla="*/ 104 h 108"/>
                <a:gd name="T14" fmla="*/ 363 w 414"/>
                <a:gd name="T15" fmla="*/ 101 h 108"/>
                <a:gd name="T16" fmla="*/ 294 w 414"/>
                <a:gd name="T17" fmla="*/ 77 h 108"/>
                <a:gd name="T18" fmla="*/ 174 w 414"/>
                <a:gd name="T19" fmla="*/ 50 h 108"/>
                <a:gd name="T20" fmla="*/ 72 w 414"/>
                <a:gd name="T21" fmla="*/ 62 h 108"/>
                <a:gd name="T22" fmla="*/ 36 w 414"/>
                <a:gd name="T23" fmla="*/ 59 h 108"/>
                <a:gd name="T24" fmla="*/ 0 w 414"/>
                <a:gd name="T25" fmla="*/ 1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74" name="Freeform 10"/>
            <p:cNvSpPr>
              <a:spLocks/>
            </p:cNvSpPr>
            <p:nvPr userDrawn="1"/>
          </p:nvSpPr>
          <p:spPr bwMode="auto">
            <a:xfrm>
              <a:off x="1790" y="0"/>
              <a:ext cx="520" cy="225"/>
            </a:xfrm>
            <a:custGeom>
              <a:avLst/>
              <a:gdLst>
                <a:gd name="T0" fmla="*/ 42 w 520"/>
                <a:gd name="T1" fmla="*/ 0 h 225"/>
                <a:gd name="T2" fmla="*/ 12 w 520"/>
                <a:gd name="T3" fmla="*/ 24 h 225"/>
                <a:gd name="T4" fmla="*/ 114 w 520"/>
                <a:gd name="T5" fmla="*/ 54 h 225"/>
                <a:gd name="T6" fmla="*/ 240 w 520"/>
                <a:gd name="T7" fmla="*/ 117 h 225"/>
                <a:gd name="T8" fmla="*/ 333 w 520"/>
                <a:gd name="T9" fmla="*/ 153 h 225"/>
                <a:gd name="T10" fmla="*/ 438 w 520"/>
                <a:gd name="T11" fmla="*/ 219 h 225"/>
                <a:gd name="T12" fmla="*/ 426 w 520"/>
                <a:gd name="T13" fmla="*/ 192 h 225"/>
                <a:gd name="T14" fmla="*/ 441 w 520"/>
                <a:gd name="T15" fmla="*/ 180 h 225"/>
                <a:gd name="T16" fmla="*/ 519 w 520"/>
                <a:gd name="T17" fmla="*/ 216 h 225"/>
                <a:gd name="T18" fmla="*/ 450 w 520"/>
                <a:gd name="T19" fmla="*/ 162 h 225"/>
                <a:gd name="T20" fmla="*/ 381 w 520"/>
                <a:gd name="T21" fmla="*/ 135 h 225"/>
                <a:gd name="T22" fmla="*/ 285 w 520"/>
                <a:gd name="T23" fmla="*/ 84 h 225"/>
                <a:gd name="T24" fmla="*/ 186 w 520"/>
                <a:gd name="T25" fmla="*/ 18 h 225"/>
                <a:gd name="T26" fmla="*/ 123 w 520"/>
                <a:gd name="T27" fmla="*/ 0 h 225"/>
                <a:gd name="T28" fmla="*/ 42 w 520"/>
                <a:gd name="T29" fmla="*/ 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75" name="Freeform 11"/>
            <p:cNvSpPr>
              <a:spLocks/>
            </p:cNvSpPr>
            <p:nvPr userDrawn="1"/>
          </p:nvSpPr>
          <p:spPr bwMode="auto">
            <a:xfrm>
              <a:off x="1943" y="154"/>
              <a:ext cx="431" cy="233"/>
            </a:xfrm>
            <a:custGeom>
              <a:avLst/>
              <a:gdLst>
                <a:gd name="T0" fmla="*/ 6 w 431"/>
                <a:gd name="T1" fmla="*/ 38 h 233"/>
                <a:gd name="T2" fmla="*/ 9 w 431"/>
                <a:gd name="T3" fmla="*/ 20 h 233"/>
                <a:gd name="T4" fmla="*/ 42 w 431"/>
                <a:gd name="T5" fmla="*/ 2 h 233"/>
                <a:gd name="T6" fmla="*/ 90 w 431"/>
                <a:gd name="T7" fmla="*/ 35 h 233"/>
                <a:gd name="T8" fmla="*/ 189 w 431"/>
                <a:gd name="T9" fmla="*/ 89 h 233"/>
                <a:gd name="T10" fmla="*/ 288 w 431"/>
                <a:gd name="T11" fmla="*/ 140 h 233"/>
                <a:gd name="T12" fmla="*/ 375 w 431"/>
                <a:gd name="T13" fmla="*/ 176 h 233"/>
                <a:gd name="T14" fmla="*/ 396 w 431"/>
                <a:gd name="T15" fmla="*/ 176 h 233"/>
                <a:gd name="T16" fmla="*/ 429 w 431"/>
                <a:gd name="T17" fmla="*/ 212 h 233"/>
                <a:gd name="T18" fmla="*/ 408 w 431"/>
                <a:gd name="T19" fmla="*/ 233 h 233"/>
                <a:gd name="T20" fmla="*/ 333 w 431"/>
                <a:gd name="T21" fmla="*/ 212 h 233"/>
                <a:gd name="T22" fmla="*/ 186 w 431"/>
                <a:gd name="T23" fmla="*/ 143 h 233"/>
                <a:gd name="T24" fmla="*/ 48 w 431"/>
                <a:gd name="T25" fmla="*/ 68 h 233"/>
                <a:gd name="T26" fmla="*/ 6 w 431"/>
                <a:gd name="T27" fmla="*/ 38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76" name="Freeform 12"/>
            <p:cNvSpPr>
              <a:spLocks/>
            </p:cNvSpPr>
            <p:nvPr userDrawn="1"/>
          </p:nvSpPr>
          <p:spPr bwMode="auto">
            <a:xfrm>
              <a:off x="2262" y="87"/>
              <a:ext cx="396" cy="227"/>
            </a:xfrm>
            <a:custGeom>
              <a:avLst/>
              <a:gdLst>
                <a:gd name="T0" fmla="*/ 2 w 396"/>
                <a:gd name="T1" fmla="*/ 9 h 227"/>
                <a:gd name="T2" fmla="*/ 53 w 396"/>
                <a:gd name="T3" fmla="*/ 66 h 227"/>
                <a:gd name="T4" fmla="*/ 176 w 396"/>
                <a:gd name="T5" fmla="*/ 132 h 227"/>
                <a:gd name="T6" fmla="*/ 293 w 396"/>
                <a:gd name="T7" fmla="*/ 189 h 227"/>
                <a:gd name="T8" fmla="*/ 341 w 396"/>
                <a:gd name="T9" fmla="*/ 222 h 227"/>
                <a:gd name="T10" fmla="*/ 377 w 396"/>
                <a:gd name="T11" fmla="*/ 219 h 227"/>
                <a:gd name="T12" fmla="*/ 377 w 396"/>
                <a:gd name="T13" fmla="*/ 180 h 227"/>
                <a:gd name="T14" fmla="*/ 260 w 396"/>
                <a:gd name="T15" fmla="*/ 126 h 227"/>
                <a:gd name="T16" fmla="*/ 113 w 396"/>
                <a:gd name="T17" fmla="*/ 51 h 227"/>
                <a:gd name="T18" fmla="*/ 41 w 396"/>
                <a:gd name="T19" fmla="*/ 9 h 227"/>
                <a:gd name="T20" fmla="*/ 2 w 396"/>
                <a:gd name="T21" fmla="*/ 9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77" name="Freeform 13"/>
            <p:cNvSpPr>
              <a:spLocks/>
            </p:cNvSpPr>
            <p:nvPr userDrawn="1"/>
          </p:nvSpPr>
          <p:spPr bwMode="auto">
            <a:xfrm>
              <a:off x="2264" y="240"/>
              <a:ext cx="516" cy="223"/>
            </a:xfrm>
            <a:custGeom>
              <a:avLst/>
              <a:gdLst>
                <a:gd name="T0" fmla="*/ 3 w 516"/>
                <a:gd name="T1" fmla="*/ 10 h 223"/>
                <a:gd name="T2" fmla="*/ 105 w 516"/>
                <a:gd name="T3" fmla="*/ 97 h 223"/>
                <a:gd name="T4" fmla="*/ 243 w 516"/>
                <a:gd name="T5" fmla="*/ 178 h 223"/>
                <a:gd name="T6" fmla="*/ 357 w 516"/>
                <a:gd name="T7" fmla="*/ 217 h 223"/>
                <a:gd name="T8" fmla="*/ 498 w 516"/>
                <a:gd name="T9" fmla="*/ 214 h 223"/>
                <a:gd name="T10" fmla="*/ 468 w 516"/>
                <a:gd name="T11" fmla="*/ 187 h 223"/>
                <a:gd name="T12" fmla="*/ 309 w 516"/>
                <a:gd name="T13" fmla="*/ 136 h 223"/>
                <a:gd name="T14" fmla="*/ 123 w 516"/>
                <a:gd name="T15" fmla="*/ 34 h 223"/>
                <a:gd name="T16" fmla="*/ 3 w 516"/>
                <a:gd name="T17" fmla="*/ 1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78" name="Freeform 14"/>
            <p:cNvSpPr>
              <a:spLocks/>
            </p:cNvSpPr>
            <p:nvPr userDrawn="1"/>
          </p:nvSpPr>
          <p:spPr bwMode="auto">
            <a:xfrm>
              <a:off x="2723" y="324"/>
              <a:ext cx="414" cy="100"/>
            </a:xfrm>
            <a:custGeom>
              <a:avLst/>
              <a:gdLst>
                <a:gd name="T0" fmla="*/ 69 w 414"/>
                <a:gd name="T1" fmla="*/ 60 h 100"/>
                <a:gd name="T2" fmla="*/ 12 w 414"/>
                <a:gd name="T3" fmla="*/ 42 h 100"/>
                <a:gd name="T4" fmla="*/ 3 w 414"/>
                <a:gd name="T5" fmla="*/ 15 h 100"/>
                <a:gd name="T6" fmla="*/ 30 w 414"/>
                <a:gd name="T7" fmla="*/ 0 h 100"/>
                <a:gd name="T8" fmla="*/ 117 w 414"/>
                <a:gd name="T9" fmla="*/ 18 h 100"/>
                <a:gd name="T10" fmla="*/ 243 w 414"/>
                <a:gd name="T11" fmla="*/ 48 h 100"/>
                <a:gd name="T12" fmla="*/ 387 w 414"/>
                <a:gd name="T13" fmla="*/ 48 h 100"/>
                <a:gd name="T14" fmla="*/ 408 w 414"/>
                <a:gd name="T15" fmla="*/ 54 h 100"/>
                <a:gd name="T16" fmla="*/ 381 w 414"/>
                <a:gd name="T17" fmla="*/ 87 h 100"/>
                <a:gd name="T18" fmla="*/ 318 w 414"/>
                <a:gd name="T19" fmla="*/ 99 h 100"/>
                <a:gd name="T20" fmla="*/ 195 w 414"/>
                <a:gd name="T21" fmla="*/ 93 h 100"/>
                <a:gd name="T22" fmla="*/ 69 w 414"/>
                <a:gd name="T23" fmla="*/ 6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79" name="Freeform 15"/>
            <p:cNvSpPr>
              <a:spLocks/>
            </p:cNvSpPr>
            <p:nvPr userDrawn="1"/>
          </p:nvSpPr>
          <p:spPr bwMode="auto">
            <a:xfrm>
              <a:off x="3165" y="375"/>
              <a:ext cx="150" cy="72"/>
            </a:xfrm>
            <a:custGeom>
              <a:avLst/>
              <a:gdLst>
                <a:gd name="T0" fmla="*/ 3 w 150"/>
                <a:gd name="T1" fmla="*/ 67 h 72"/>
                <a:gd name="T2" fmla="*/ 84 w 150"/>
                <a:gd name="T3" fmla="*/ 19 h 72"/>
                <a:gd name="T4" fmla="*/ 123 w 150"/>
                <a:gd name="T5" fmla="*/ 1 h 72"/>
                <a:gd name="T6" fmla="*/ 150 w 150"/>
                <a:gd name="T7" fmla="*/ 22 h 72"/>
                <a:gd name="T8" fmla="*/ 123 w 150"/>
                <a:gd name="T9" fmla="*/ 55 h 72"/>
                <a:gd name="T10" fmla="*/ 90 w 150"/>
                <a:gd name="T11" fmla="*/ 70 h 72"/>
                <a:gd name="T12" fmla="*/ 0 w 150"/>
                <a:gd name="T13" fmla="*/ 6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80" name="Freeform 16"/>
            <p:cNvSpPr>
              <a:spLocks/>
            </p:cNvSpPr>
            <p:nvPr userDrawn="1"/>
          </p:nvSpPr>
          <p:spPr bwMode="auto">
            <a:xfrm>
              <a:off x="3463" y="267"/>
              <a:ext cx="148" cy="91"/>
            </a:xfrm>
            <a:custGeom>
              <a:avLst/>
              <a:gdLst>
                <a:gd name="T0" fmla="*/ 1 w 148"/>
                <a:gd name="T1" fmla="*/ 69 h 91"/>
                <a:gd name="T2" fmla="*/ 25 w 148"/>
                <a:gd name="T3" fmla="*/ 51 h 91"/>
                <a:gd name="T4" fmla="*/ 100 w 148"/>
                <a:gd name="T5" fmla="*/ 9 h 91"/>
                <a:gd name="T6" fmla="*/ 133 w 148"/>
                <a:gd name="T7" fmla="*/ 3 h 91"/>
                <a:gd name="T8" fmla="*/ 136 w 148"/>
                <a:gd name="T9" fmla="*/ 27 h 91"/>
                <a:gd name="T10" fmla="*/ 61 w 148"/>
                <a:gd name="T11" fmla="*/ 75 h 91"/>
                <a:gd name="T12" fmla="*/ 19 w 148"/>
                <a:gd name="T13" fmla="*/ 90 h 91"/>
                <a:gd name="T14" fmla="*/ 1 w 148"/>
                <a:gd name="T15" fmla="*/ 6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81" name="Freeform 17"/>
            <p:cNvSpPr>
              <a:spLocks/>
            </p:cNvSpPr>
            <p:nvPr userDrawn="1"/>
          </p:nvSpPr>
          <p:spPr bwMode="auto">
            <a:xfrm>
              <a:off x="3580" y="58"/>
              <a:ext cx="938" cy="158"/>
            </a:xfrm>
            <a:custGeom>
              <a:avLst/>
              <a:gdLst>
                <a:gd name="T0" fmla="*/ 172 w 938"/>
                <a:gd name="T1" fmla="*/ 86 h 158"/>
                <a:gd name="T2" fmla="*/ 61 w 938"/>
                <a:gd name="T3" fmla="*/ 137 h 158"/>
                <a:gd name="T4" fmla="*/ 16 w 938"/>
                <a:gd name="T5" fmla="*/ 155 h 158"/>
                <a:gd name="T6" fmla="*/ 7 w 938"/>
                <a:gd name="T7" fmla="*/ 122 h 158"/>
                <a:gd name="T8" fmla="*/ 58 w 938"/>
                <a:gd name="T9" fmla="*/ 80 h 158"/>
                <a:gd name="T10" fmla="*/ 172 w 938"/>
                <a:gd name="T11" fmla="*/ 38 h 158"/>
                <a:gd name="T12" fmla="*/ 304 w 938"/>
                <a:gd name="T13" fmla="*/ 11 h 158"/>
                <a:gd name="T14" fmla="*/ 463 w 938"/>
                <a:gd name="T15" fmla="*/ 2 h 158"/>
                <a:gd name="T16" fmla="*/ 631 w 938"/>
                <a:gd name="T17" fmla="*/ 23 h 158"/>
                <a:gd name="T18" fmla="*/ 796 w 938"/>
                <a:gd name="T19" fmla="*/ 53 h 158"/>
                <a:gd name="T20" fmla="*/ 841 w 938"/>
                <a:gd name="T21" fmla="*/ 47 h 158"/>
                <a:gd name="T22" fmla="*/ 907 w 938"/>
                <a:gd name="T23" fmla="*/ 71 h 158"/>
                <a:gd name="T24" fmla="*/ 919 w 938"/>
                <a:gd name="T25" fmla="*/ 101 h 158"/>
                <a:gd name="T26" fmla="*/ 793 w 938"/>
                <a:gd name="T27" fmla="*/ 98 h 158"/>
                <a:gd name="T28" fmla="*/ 634 w 938"/>
                <a:gd name="T29" fmla="*/ 62 h 158"/>
                <a:gd name="T30" fmla="*/ 439 w 938"/>
                <a:gd name="T31" fmla="*/ 38 h 158"/>
                <a:gd name="T32" fmla="*/ 238 w 938"/>
                <a:gd name="T33" fmla="*/ 59 h 158"/>
                <a:gd name="T34" fmla="*/ 172 w 938"/>
                <a:gd name="T35" fmla="*/ 86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82" name="Freeform 18"/>
            <p:cNvSpPr>
              <a:spLocks/>
            </p:cNvSpPr>
            <p:nvPr userDrawn="1"/>
          </p:nvSpPr>
          <p:spPr bwMode="auto">
            <a:xfrm>
              <a:off x="3686" y="145"/>
              <a:ext cx="372" cy="98"/>
            </a:xfrm>
            <a:custGeom>
              <a:avLst/>
              <a:gdLst>
                <a:gd name="T0" fmla="*/ 18 w 372"/>
                <a:gd name="T1" fmla="*/ 47 h 98"/>
                <a:gd name="T2" fmla="*/ 141 w 372"/>
                <a:gd name="T3" fmla="*/ 17 h 98"/>
                <a:gd name="T4" fmla="*/ 246 w 372"/>
                <a:gd name="T5" fmla="*/ 2 h 98"/>
                <a:gd name="T6" fmla="*/ 351 w 372"/>
                <a:gd name="T7" fmla="*/ 5 h 98"/>
                <a:gd name="T8" fmla="*/ 372 w 372"/>
                <a:gd name="T9" fmla="*/ 23 h 98"/>
                <a:gd name="T10" fmla="*/ 354 w 372"/>
                <a:gd name="T11" fmla="*/ 44 h 98"/>
                <a:gd name="T12" fmla="*/ 264 w 372"/>
                <a:gd name="T13" fmla="*/ 50 h 98"/>
                <a:gd name="T14" fmla="*/ 168 w 372"/>
                <a:gd name="T15" fmla="*/ 53 h 98"/>
                <a:gd name="T16" fmla="*/ 72 w 372"/>
                <a:gd name="T17" fmla="*/ 77 h 98"/>
                <a:gd name="T18" fmla="*/ 15 w 372"/>
                <a:gd name="T19" fmla="*/ 95 h 98"/>
                <a:gd name="T20" fmla="*/ 0 w 372"/>
                <a:gd name="T21" fmla="*/ 5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83" name="Freeform 19"/>
            <p:cNvSpPr>
              <a:spLocks/>
            </p:cNvSpPr>
            <p:nvPr userDrawn="1"/>
          </p:nvSpPr>
          <p:spPr bwMode="auto">
            <a:xfrm>
              <a:off x="3618" y="308"/>
              <a:ext cx="318" cy="158"/>
            </a:xfrm>
            <a:custGeom>
              <a:avLst/>
              <a:gdLst>
                <a:gd name="T0" fmla="*/ 0 w 318"/>
                <a:gd name="T1" fmla="*/ 158 h 158"/>
                <a:gd name="T2" fmla="*/ 12 w 318"/>
                <a:gd name="T3" fmla="*/ 137 h 158"/>
                <a:gd name="T4" fmla="*/ 162 w 318"/>
                <a:gd name="T5" fmla="*/ 71 h 158"/>
                <a:gd name="T6" fmla="*/ 249 w 318"/>
                <a:gd name="T7" fmla="*/ 20 h 158"/>
                <a:gd name="T8" fmla="*/ 285 w 318"/>
                <a:gd name="T9" fmla="*/ 2 h 158"/>
                <a:gd name="T10" fmla="*/ 309 w 318"/>
                <a:gd name="T11" fmla="*/ 11 h 158"/>
                <a:gd name="T12" fmla="*/ 303 w 318"/>
                <a:gd name="T13" fmla="*/ 47 h 158"/>
                <a:gd name="T14" fmla="*/ 219 w 318"/>
                <a:gd name="T15" fmla="*/ 89 h 158"/>
                <a:gd name="T16" fmla="*/ 108 w 318"/>
                <a:gd name="T17" fmla="*/ 140 h 158"/>
                <a:gd name="T18" fmla="*/ 57 w 318"/>
                <a:gd name="T19" fmla="*/ 152 h 158"/>
                <a:gd name="T20" fmla="*/ 0 w 318"/>
                <a:gd name="T21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84" name="Freeform 20"/>
            <p:cNvSpPr>
              <a:spLocks/>
            </p:cNvSpPr>
            <p:nvPr userDrawn="1"/>
          </p:nvSpPr>
          <p:spPr bwMode="auto">
            <a:xfrm>
              <a:off x="3413" y="291"/>
              <a:ext cx="380" cy="174"/>
            </a:xfrm>
            <a:custGeom>
              <a:avLst/>
              <a:gdLst>
                <a:gd name="T0" fmla="*/ 3 w 380"/>
                <a:gd name="T1" fmla="*/ 165 h 174"/>
                <a:gd name="T2" fmla="*/ 129 w 380"/>
                <a:gd name="T3" fmla="*/ 93 h 174"/>
                <a:gd name="T4" fmla="*/ 261 w 380"/>
                <a:gd name="T5" fmla="*/ 30 h 174"/>
                <a:gd name="T6" fmla="*/ 351 w 380"/>
                <a:gd name="T7" fmla="*/ 0 h 174"/>
                <a:gd name="T8" fmla="*/ 378 w 380"/>
                <a:gd name="T9" fmla="*/ 27 h 174"/>
                <a:gd name="T10" fmla="*/ 336 w 380"/>
                <a:gd name="T11" fmla="*/ 51 h 174"/>
                <a:gd name="T12" fmla="*/ 291 w 380"/>
                <a:gd name="T13" fmla="*/ 60 h 174"/>
                <a:gd name="T14" fmla="*/ 240 w 380"/>
                <a:gd name="T15" fmla="*/ 75 h 174"/>
                <a:gd name="T16" fmla="*/ 189 w 380"/>
                <a:gd name="T17" fmla="*/ 120 h 174"/>
                <a:gd name="T18" fmla="*/ 102 w 380"/>
                <a:gd name="T19" fmla="*/ 174 h 174"/>
                <a:gd name="T20" fmla="*/ 0 w 380"/>
                <a:gd name="T21" fmla="*/ 16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85" name="Freeform 21"/>
            <p:cNvSpPr>
              <a:spLocks/>
            </p:cNvSpPr>
            <p:nvPr userDrawn="1"/>
          </p:nvSpPr>
          <p:spPr bwMode="auto">
            <a:xfrm>
              <a:off x="4178" y="187"/>
              <a:ext cx="523" cy="69"/>
            </a:xfrm>
            <a:custGeom>
              <a:avLst/>
              <a:gdLst>
                <a:gd name="T0" fmla="*/ 84 w 523"/>
                <a:gd name="T1" fmla="*/ 11 h 69"/>
                <a:gd name="T2" fmla="*/ 27 w 523"/>
                <a:gd name="T3" fmla="*/ 5 h 69"/>
                <a:gd name="T4" fmla="*/ 9 w 523"/>
                <a:gd name="T5" fmla="*/ 35 h 69"/>
                <a:gd name="T6" fmla="*/ 81 w 523"/>
                <a:gd name="T7" fmla="*/ 56 h 69"/>
                <a:gd name="T8" fmla="*/ 255 w 523"/>
                <a:gd name="T9" fmla="*/ 68 h 69"/>
                <a:gd name="T10" fmla="*/ 432 w 523"/>
                <a:gd name="T11" fmla="*/ 50 h 69"/>
                <a:gd name="T12" fmla="*/ 513 w 523"/>
                <a:gd name="T13" fmla="*/ 5 h 69"/>
                <a:gd name="T14" fmla="*/ 372 w 523"/>
                <a:gd name="T15" fmla="*/ 20 h 69"/>
                <a:gd name="T16" fmla="*/ 141 w 523"/>
                <a:gd name="T17" fmla="*/ 14 h 69"/>
                <a:gd name="T18" fmla="*/ 84 w 523"/>
                <a:gd name="T19" fmla="*/ 1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86" name="Freeform 22"/>
            <p:cNvSpPr>
              <a:spLocks/>
            </p:cNvSpPr>
            <p:nvPr userDrawn="1"/>
          </p:nvSpPr>
          <p:spPr bwMode="auto">
            <a:xfrm>
              <a:off x="4689" y="186"/>
              <a:ext cx="537" cy="120"/>
            </a:xfrm>
            <a:custGeom>
              <a:avLst/>
              <a:gdLst>
                <a:gd name="T0" fmla="*/ 23 w 537"/>
                <a:gd name="T1" fmla="*/ 6 h 120"/>
                <a:gd name="T2" fmla="*/ 188 w 537"/>
                <a:gd name="T3" fmla="*/ 3 h 120"/>
                <a:gd name="T4" fmla="*/ 323 w 537"/>
                <a:gd name="T5" fmla="*/ 27 h 120"/>
                <a:gd name="T6" fmla="*/ 464 w 537"/>
                <a:gd name="T7" fmla="*/ 69 h 120"/>
                <a:gd name="T8" fmla="*/ 521 w 537"/>
                <a:gd name="T9" fmla="*/ 90 h 120"/>
                <a:gd name="T10" fmla="*/ 533 w 537"/>
                <a:gd name="T11" fmla="*/ 105 h 120"/>
                <a:gd name="T12" fmla="*/ 497 w 537"/>
                <a:gd name="T13" fmla="*/ 120 h 120"/>
                <a:gd name="T14" fmla="*/ 452 w 537"/>
                <a:gd name="T15" fmla="*/ 108 h 120"/>
                <a:gd name="T16" fmla="*/ 350 w 537"/>
                <a:gd name="T17" fmla="*/ 72 h 120"/>
                <a:gd name="T18" fmla="*/ 158 w 537"/>
                <a:gd name="T19" fmla="*/ 39 h 120"/>
                <a:gd name="T20" fmla="*/ 50 w 537"/>
                <a:gd name="T21" fmla="*/ 39 h 120"/>
                <a:gd name="T22" fmla="*/ 23 w 537"/>
                <a:gd name="T23" fmla="*/ 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87" name="Freeform 23"/>
            <p:cNvSpPr>
              <a:spLocks/>
            </p:cNvSpPr>
            <p:nvPr userDrawn="1"/>
          </p:nvSpPr>
          <p:spPr bwMode="auto">
            <a:xfrm>
              <a:off x="4968" y="312"/>
              <a:ext cx="800" cy="143"/>
            </a:xfrm>
            <a:custGeom>
              <a:avLst/>
              <a:gdLst>
                <a:gd name="T0" fmla="*/ 800 w 800"/>
                <a:gd name="T1" fmla="*/ 24 h 143"/>
                <a:gd name="T2" fmla="*/ 782 w 800"/>
                <a:gd name="T3" fmla="*/ 15 h 143"/>
                <a:gd name="T4" fmla="*/ 659 w 800"/>
                <a:gd name="T5" fmla="*/ 63 h 143"/>
                <a:gd name="T6" fmla="*/ 500 w 800"/>
                <a:gd name="T7" fmla="*/ 84 h 143"/>
                <a:gd name="T8" fmla="*/ 326 w 800"/>
                <a:gd name="T9" fmla="*/ 69 h 143"/>
                <a:gd name="T10" fmla="*/ 98 w 800"/>
                <a:gd name="T11" fmla="*/ 21 h 143"/>
                <a:gd name="T12" fmla="*/ 11 w 800"/>
                <a:gd name="T13" fmla="*/ 6 h 143"/>
                <a:gd name="T14" fmla="*/ 32 w 800"/>
                <a:gd name="T15" fmla="*/ 60 h 143"/>
                <a:gd name="T16" fmla="*/ 155 w 800"/>
                <a:gd name="T17" fmla="*/ 96 h 143"/>
                <a:gd name="T18" fmla="*/ 410 w 800"/>
                <a:gd name="T19" fmla="*/ 138 h 143"/>
                <a:gd name="T20" fmla="*/ 596 w 800"/>
                <a:gd name="T21" fmla="*/ 129 h 143"/>
                <a:gd name="T22" fmla="*/ 737 w 800"/>
                <a:gd name="T23" fmla="*/ 90 h 143"/>
                <a:gd name="T24" fmla="*/ 788 w 800"/>
                <a:gd name="T25" fmla="*/ 69 h 143"/>
                <a:gd name="T26" fmla="*/ 800 w 800"/>
                <a:gd name="T27" fmla="*/ 2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88" name="Freeform 24"/>
            <p:cNvSpPr>
              <a:spLocks/>
            </p:cNvSpPr>
            <p:nvPr userDrawn="1"/>
          </p:nvSpPr>
          <p:spPr bwMode="auto">
            <a:xfrm>
              <a:off x="5318" y="240"/>
              <a:ext cx="402" cy="115"/>
            </a:xfrm>
            <a:custGeom>
              <a:avLst/>
              <a:gdLst>
                <a:gd name="T0" fmla="*/ 402 w 402"/>
                <a:gd name="T1" fmla="*/ 0 h 115"/>
                <a:gd name="T2" fmla="*/ 384 w 402"/>
                <a:gd name="T3" fmla="*/ 12 h 115"/>
                <a:gd name="T4" fmla="*/ 276 w 402"/>
                <a:gd name="T5" fmla="*/ 51 h 115"/>
                <a:gd name="T6" fmla="*/ 165 w 402"/>
                <a:gd name="T7" fmla="*/ 66 h 115"/>
                <a:gd name="T8" fmla="*/ 51 w 402"/>
                <a:gd name="T9" fmla="*/ 57 h 115"/>
                <a:gd name="T10" fmla="*/ 15 w 402"/>
                <a:gd name="T11" fmla="*/ 54 h 115"/>
                <a:gd name="T12" fmla="*/ 3 w 402"/>
                <a:gd name="T13" fmla="*/ 69 h 115"/>
                <a:gd name="T14" fmla="*/ 9 w 402"/>
                <a:gd name="T15" fmla="*/ 93 h 115"/>
                <a:gd name="T16" fmla="*/ 54 w 402"/>
                <a:gd name="T17" fmla="*/ 102 h 115"/>
                <a:gd name="T18" fmla="*/ 198 w 402"/>
                <a:gd name="T19" fmla="*/ 111 h 115"/>
                <a:gd name="T20" fmla="*/ 336 w 402"/>
                <a:gd name="T21" fmla="*/ 75 h 115"/>
                <a:gd name="T22" fmla="*/ 375 w 402"/>
                <a:gd name="T23" fmla="*/ 54 h 115"/>
                <a:gd name="T24" fmla="*/ 402 w 402"/>
                <a:gd name="T2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6889" name="Group 25"/>
          <p:cNvGrpSpPr>
            <a:grpSpLocks/>
          </p:cNvGrpSpPr>
          <p:nvPr/>
        </p:nvGrpSpPr>
        <p:grpSpPr bwMode="auto">
          <a:xfrm>
            <a:off x="20638" y="6161088"/>
            <a:ext cx="9169400" cy="138112"/>
            <a:chOff x="0" y="4032"/>
            <a:chExt cx="5776" cy="87"/>
          </a:xfrm>
        </p:grpSpPr>
        <p:sp>
          <p:nvSpPr>
            <p:cNvPr id="36890" name="Freeform 26"/>
            <p:cNvSpPr>
              <a:spLocks/>
            </p:cNvSpPr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>
                <a:gd name="T0" fmla="*/ 165 w 1735"/>
                <a:gd name="T1" fmla="*/ 6 h 72"/>
                <a:gd name="T2" fmla="*/ 450 w 1735"/>
                <a:gd name="T3" fmla="*/ 3 h 72"/>
                <a:gd name="T4" fmla="*/ 714 w 1735"/>
                <a:gd name="T5" fmla="*/ 12 h 72"/>
                <a:gd name="T6" fmla="*/ 957 w 1735"/>
                <a:gd name="T7" fmla="*/ 24 h 72"/>
                <a:gd name="T8" fmla="*/ 1173 w 1735"/>
                <a:gd name="T9" fmla="*/ 24 h 72"/>
                <a:gd name="T10" fmla="*/ 1473 w 1735"/>
                <a:gd name="T11" fmla="*/ 15 h 72"/>
                <a:gd name="T12" fmla="*/ 1617 w 1735"/>
                <a:gd name="T13" fmla="*/ 0 h 72"/>
                <a:gd name="T14" fmla="*/ 1719 w 1735"/>
                <a:gd name="T15" fmla="*/ 15 h 72"/>
                <a:gd name="T16" fmla="*/ 1716 w 1735"/>
                <a:gd name="T17" fmla="*/ 66 h 72"/>
                <a:gd name="T18" fmla="*/ 1632 w 1735"/>
                <a:gd name="T19" fmla="*/ 51 h 72"/>
                <a:gd name="T20" fmla="*/ 1407 w 1735"/>
                <a:gd name="T21" fmla="*/ 51 h 72"/>
                <a:gd name="T22" fmla="*/ 1191 w 1735"/>
                <a:gd name="T23" fmla="*/ 48 h 72"/>
                <a:gd name="T24" fmla="*/ 870 w 1735"/>
                <a:gd name="T25" fmla="*/ 60 h 72"/>
                <a:gd name="T26" fmla="*/ 492 w 1735"/>
                <a:gd name="T27" fmla="*/ 48 h 72"/>
                <a:gd name="T28" fmla="*/ 291 w 1735"/>
                <a:gd name="T29" fmla="*/ 27 h 72"/>
                <a:gd name="T30" fmla="*/ 21 w 1735"/>
                <a:gd name="T31" fmla="*/ 36 h 72"/>
                <a:gd name="T32" fmla="*/ 165 w 1735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91" name="Freeform 27"/>
            <p:cNvSpPr>
              <a:spLocks/>
            </p:cNvSpPr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>
                <a:gd name="T0" fmla="*/ 2641 w 2655"/>
                <a:gd name="T1" fmla="*/ 6 h 60"/>
                <a:gd name="T2" fmla="*/ 2620 w 2655"/>
                <a:gd name="T3" fmla="*/ 30 h 60"/>
                <a:gd name="T4" fmla="*/ 2368 w 2655"/>
                <a:gd name="T5" fmla="*/ 45 h 60"/>
                <a:gd name="T6" fmla="*/ 2023 w 2655"/>
                <a:gd name="T7" fmla="*/ 60 h 60"/>
                <a:gd name="T8" fmla="*/ 1786 w 2655"/>
                <a:gd name="T9" fmla="*/ 48 h 60"/>
                <a:gd name="T10" fmla="*/ 1525 w 2655"/>
                <a:gd name="T11" fmla="*/ 36 h 60"/>
                <a:gd name="T12" fmla="*/ 1195 w 2655"/>
                <a:gd name="T13" fmla="*/ 45 h 60"/>
                <a:gd name="T14" fmla="*/ 817 w 2655"/>
                <a:gd name="T15" fmla="*/ 39 h 60"/>
                <a:gd name="T16" fmla="*/ 499 w 2655"/>
                <a:gd name="T17" fmla="*/ 27 h 60"/>
                <a:gd name="T18" fmla="*/ 136 w 2655"/>
                <a:gd name="T19" fmla="*/ 39 h 60"/>
                <a:gd name="T20" fmla="*/ 10 w 2655"/>
                <a:gd name="T21" fmla="*/ 33 h 60"/>
                <a:gd name="T22" fmla="*/ 76 w 2655"/>
                <a:gd name="T23" fmla="*/ 24 h 60"/>
                <a:gd name="T24" fmla="*/ 310 w 2655"/>
                <a:gd name="T25" fmla="*/ 18 h 60"/>
                <a:gd name="T26" fmla="*/ 544 w 2655"/>
                <a:gd name="T27" fmla="*/ 0 h 60"/>
                <a:gd name="T28" fmla="*/ 853 w 2655"/>
                <a:gd name="T29" fmla="*/ 21 h 60"/>
                <a:gd name="T30" fmla="*/ 1114 w 2655"/>
                <a:gd name="T31" fmla="*/ 21 h 60"/>
                <a:gd name="T32" fmla="*/ 1399 w 2655"/>
                <a:gd name="T33" fmla="*/ 3 h 60"/>
                <a:gd name="T34" fmla="*/ 1588 w 2655"/>
                <a:gd name="T35" fmla="*/ 9 h 60"/>
                <a:gd name="T36" fmla="*/ 1807 w 2655"/>
                <a:gd name="T37" fmla="*/ 21 h 60"/>
                <a:gd name="T38" fmla="*/ 2035 w 2655"/>
                <a:gd name="T39" fmla="*/ 12 h 60"/>
                <a:gd name="T40" fmla="*/ 2290 w 2655"/>
                <a:gd name="T41" fmla="*/ 18 h 60"/>
                <a:gd name="T42" fmla="*/ 2596 w 2655"/>
                <a:gd name="T43" fmla="*/ 3 h 60"/>
                <a:gd name="T44" fmla="*/ 2641 w 2655"/>
                <a:gd name="T4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6892" name="Freeform 28"/>
            <p:cNvSpPr>
              <a:spLocks/>
            </p:cNvSpPr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>
                <a:gd name="T0" fmla="*/ 1893 w 2041"/>
                <a:gd name="T1" fmla="*/ 39 h 62"/>
                <a:gd name="T2" fmla="*/ 1578 w 2041"/>
                <a:gd name="T3" fmla="*/ 45 h 62"/>
                <a:gd name="T4" fmla="*/ 1011 w 2041"/>
                <a:gd name="T5" fmla="*/ 60 h 62"/>
                <a:gd name="T6" fmla="*/ 438 w 2041"/>
                <a:gd name="T7" fmla="*/ 57 h 62"/>
                <a:gd name="T8" fmla="*/ 0 w 2041"/>
                <a:gd name="T9" fmla="*/ 36 h 62"/>
                <a:gd name="T10" fmla="*/ 0 w 2041"/>
                <a:gd name="T11" fmla="*/ 3 h 62"/>
                <a:gd name="T12" fmla="*/ 210 w 2041"/>
                <a:gd name="T13" fmla="*/ 18 h 62"/>
                <a:gd name="T14" fmla="*/ 474 w 2041"/>
                <a:gd name="T15" fmla="*/ 21 h 62"/>
                <a:gd name="T16" fmla="*/ 678 w 2041"/>
                <a:gd name="T17" fmla="*/ 9 h 62"/>
                <a:gd name="T18" fmla="*/ 897 w 2041"/>
                <a:gd name="T19" fmla="*/ 9 h 62"/>
                <a:gd name="T20" fmla="*/ 1167 w 2041"/>
                <a:gd name="T21" fmla="*/ 30 h 62"/>
                <a:gd name="T22" fmla="*/ 1500 w 2041"/>
                <a:gd name="T23" fmla="*/ 24 h 62"/>
                <a:gd name="T24" fmla="*/ 1758 w 2041"/>
                <a:gd name="T25" fmla="*/ 3 h 62"/>
                <a:gd name="T26" fmla="*/ 1938 w 2041"/>
                <a:gd name="T27" fmla="*/ 18 h 62"/>
                <a:gd name="T28" fmla="*/ 2034 w 2041"/>
                <a:gd name="T29" fmla="*/ 33 h 62"/>
                <a:gd name="T30" fmla="*/ 1893 w 2041"/>
                <a:gd name="T31" fmla="*/ 3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36893" name="Rectangle 2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68488"/>
            <a:ext cx="7772400" cy="1600200"/>
          </a:xfrm>
        </p:spPr>
        <p:txBody>
          <a:bodyPr anchorCtr="1"/>
          <a:lstStyle>
            <a:lvl1pPr>
              <a:defRPr/>
            </a:lvl1pPr>
          </a:lstStyle>
          <a:p>
            <a:pPr lvl="0"/>
            <a:r>
              <a:rPr lang="es-ES" noProof="0" smtClean="0"/>
              <a:t>Haga clic para modificar el estilo de título del patrón</a:t>
            </a:r>
            <a:endParaRPr lang="en-AU" noProof="0" smtClean="0"/>
          </a:p>
        </p:txBody>
      </p:sp>
      <p:sp>
        <p:nvSpPr>
          <p:cNvPr id="36894" name="Rectangle 3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273175" y="3729038"/>
            <a:ext cx="6400800" cy="1371600"/>
          </a:xfrm>
        </p:spPr>
        <p:txBody>
          <a:bodyPr anchorCtr="1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s-ES" noProof="0" smtClean="0"/>
              <a:t>Haga clic para modificar el estilo de subtítulo del patrón</a:t>
            </a:r>
            <a:endParaRPr lang="en-AU" noProof="0" smtClean="0"/>
          </a:p>
        </p:txBody>
      </p:sp>
      <p:sp>
        <p:nvSpPr>
          <p:cNvPr id="36895" name="Rectangle 31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3484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36896" name="Rectangle 32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3484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36897" name="Rectangle 33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3484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5ADB4F1-1593-4970-B2F5-603EA57DC133}" type="slidenum">
              <a:rPr lang="en-AU"/>
              <a:pPr/>
              <a:t>‹Nº›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ACAB5-B799-466B-8123-E715E5CB2D88}" type="slidenum">
              <a:rPr lang="en-AU"/>
              <a:pPr/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09228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EFFB2-EA16-45F2-98EA-D151863CAC5A}" type="slidenum">
              <a:rPr lang="en-AU"/>
              <a:pPr/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97658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5C833E-6FAE-4E94-8FED-379EC4385289}" type="slidenum">
              <a:rPr lang="en-AU"/>
              <a:pPr/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85721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989C50-2292-421F-9EF6-D27A7FC03074}" type="slidenum">
              <a:rPr lang="en-AU"/>
              <a:pPr/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0844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2E1A55-9F43-4071-B3BB-2F814103D4B9}" type="slidenum">
              <a:rPr lang="en-AU"/>
              <a:pPr/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04065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E53C-33F4-4952-AD4B-E80811A4B6A6}" type="slidenum">
              <a:rPr lang="en-AU"/>
              <a:pPr/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29454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305B-1B71-40F3-BA24-8AA892AB9091}" type="slidenum">
              <a:rPr lang="en-AU"/>
              <a:pPr/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53456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A3D051-A059-49CF-981D-AA5C6EEB2788}" type="slidenum">
              <a:rPr lang="en-AU"/>
              <a:pPr/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1766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0DFC82-D6D5-4C37-A4D2-7649F90BED90}" type="slidenum">
              <a:rPr lang="en-AU"/>
              <a:pPr/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2049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768350"/>
            <a:ext cx="1943100" cy="53276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768350"/>
            <a:ext cx="5676900" cy="53276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BCC8CA-202B-44FE-8856-56E7ED7865D7}" type="slidenum">
              <a:rPr lang="en-AU"/>
              <a:pPr/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349935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34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0" y="0"/>
            <a:ext cx="9156700" cy="757238"/>
            <a:chOff x="0" y="0"/>
            <a:chExt cx="5768" cy="477"/>
          </a:xfrm>
        </p:grpSpPr>
        <p:sp>
          <p:nvSpPr>
            <p:cNvPr id="35843" name="Freeform 3"/>
            <p:cNvSpPr>
              <a:spLocks/>
            </p:cNvSpPr>
            <p:nvPr userDrawn="1"/>
          </p:nvSpPr>
          <p:spPr bwMode="auto">
            <a:xfrm>
              <a:off x="5" y="0"/>
              <a:ext cx="5763" cy="477"/>
            </a:xfrm>
            <a:custGeom>
              <a:avLst/>
              <a:gdLst>
                <a:gd name="T0" fmla="*/ 0 w 5763"/>
                <a:gd name="T1" fmla="*/ 450 h 477"/>
                <a:gd name="T2" fmla="*/ 3 w 5763"/>
                <a:gd name="T3" fmla="*/ 0 h 477"/>
                <a:gd name="T4" fmla="*/ 5763 w 5763"/>
                <a:gd name="T5" fmla="*/ 0 h 477"/>
                <a:gd name="T6" fmla="*/ 5763 w 5763"/>
                <a:gd name="T7" fmla="*/ 465 h 477"/>
                <a:gd name="T8" fmla="*/ 4821 w 5763"/>
                <a:gd name="T9" fmla="*/ 477 h 477"/>
                <a:gd name="T10" fmla="*/ 4326 w 5763"/>
                <a:gd name="T11" fmla="*/ 447 h 477"/>
                <a:gd name="T12" fmla="*/ 3783 w 5763"/>
                <a:gd name="T13" fmla="*/ 465 h 477"/>
                <a:gd name="T14" fmla="*/ 3417 w 5763"/>
                <a:gd name="T15" fmla="*/ 456 h 477"/>
                <a:gd name="T16" fmla="*/ 2973 w 5763"/>
                <a:gd name="T17" fmla="*/ 459 h 477"/>
                <a:gd name="T18" fmla="*/ 2451 w 5763"/>
                <a:gd name="T19" fmla="*/ 453 h 477"/>
                <a:gd name="T20" fmla="*/ 2289 w 5763"/>
                <a:gd name="T21" fmla="*/ 441 h 477"/>
                <a:gd name="T22" fmla="*/ 2010 w 5763"/>
                <a:gd name="T23" fmla="*/ 453 h 477"/>
                <a:gd name="T24" fmla="*/ 1827 w 5763"/>
                <a:gd name="T25" fmla="*/ 450 h 477"/>
                <a:gd name="T26" fmla="*/ 1215 w 5763"/>
                <a:gd name="T27" fmla="*/ 465 h 477"/>
                <a:gd name="T28" fmla="*/ 660 w 5763"/>
                <a:gd name="T29" fmla="*/ 456 h 477"/>
                <a:gd name="T30" fmla="*/ 0 w 5763"/>
                <a:gd name="T31" fmla="*/ 450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44" name="Freeform 4"/>
            <p:cNvSpPr>
              <a:spLocks/>
            </p:cNvSpPr>
            <p:nvPr userDrawn="1"/>
          </p:nvSpPr>
          <p:spPr bwMode="auto">
            <a:xfrm>
              <a:off x="0" y="98"/>
              <a:ext cx="256" cy="253"/>
            </a:xfrm>
            <a:custGeom>
              <a:avLst/>
              <a:gdLst>
                <a:gd name="T0" fmla="*/ 8 w 256"/>
                <a:gd name="T1" fmla="*/ 190 h 253"/>
                <a:gd name="T2" fmla="*/ 71 w 256"/>
                <a:gd name="T3" fmla="*/ 115 h 253"/>
                <a:gd name="T4" fmla="*/ 203 w 256"/>
                <a:gd name="T5" fmla="*/ 16 h 253"/>
                <a:gd name="T6" fmla="*/ 251 w 256"/>
                <a:gd name="T7" fmla="*/ 19 h 253"/>
                <a:gd name="T8" fmla="*/ 236 w 256"/>
                <a:gd name="T9" fmla="*/ 46 h 253"/>
                <a:gd name="T10" fmla="*/ 176 w 256"/>
                <a:gd name="T11" fmla="*/ 82 h 253"/>
                <a:gd name="T12" fmla="*/ 92 w 256"/>
                <a:gd name="T13" fmla="*/ 154 h 253"/>
                <a:gd name="T14" fmla="*/ 23 w 256"/>
                <a:gd name="T15" fmla="*/ 247 h 253"/>
                <a:gd name="T16" fmla="*/ 8 w 256"/>
                <a:gd name="T17" fmla="*/ 19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45" name="Freeform 5"/>
            <p:cNvSpPr>
              <a:spLocks/>
            </p:cNvSpPr>
            <p:nvPr userDrawn="1"/>
          </p:nvSpPr>
          <p:spPr bwMode="auto">
            <a:xfrm>
              <a:off x="56" y="0"/>
              <a:ext cx="708" cy="459"/>
            </a:xfrm>
            <a:custGeom>
              <a:avLst/>
              <a:gdLst>
                <a:gd name="T0" fmla="*/ 0 w 708"/>
                <a:gd name="T1" fmla="*/ 432 h 459"/>
                <a:gd name="T2" fmla="*/ 0 w 708"/>
                <a:gd name="T3" fmla="*/ 453 h 459"/>
                <a:gd name="T4" fmla="*/ 72 w 708"/>
                <a:gd name="T5" fmla="*/ 324 h 459"/>
                <a:gd name="T6" fmla="*/ 198 w 708"/>
                <a:gd name="T7" fmla="*/ 201 h 459"/>
                <a:gd name="T8" fmla="*/ 366 w 708"/>
                <a:gd name="T9" fmla="*/ 102 h 459"/>
                <a:gd name="T10" fmla="*/ 531 w 708"/>
                <a:gd name="T11" fmla="*/ 36 h 459"/>
                <a:gd name="T12" fmla="*/ 609 w 708"/>
                <a:gd name="T13" fmla="*/ 0 h 459"/>
                <a:gd name="T14" fmla="*/ 708 w 708"/>
                <a:gd name="T15" fmla="*/ 3 h 459"/>
                <a:gd name="T16" fmla="*/ 591 w 708"/>
                <a:gd name="T17" fmla="*/ 66 h 459"/>
                <a:gd name="T18" fmla="*/ 417 w 708"/>
                <a:gd name="T19" fmla="*/ 126 h 459"/>
                <a:gd name="T20" fmla="*/ 237 w 708"/>
                <a:gd name="T21" fmla="*/ 231 h 459"/>
                <a:gd name="T22" fmla="*/ 117 w 708"/>
                <a:gd name="T23" fmla="*/ 345 h 459"/>
                <a:gd name="T24" fmla="*/ 51 w 708"/>
                <a:gd name="T25" fmla="*/ 459 h 459"/>
                <a:gd name="T26" fmla="*/ 0 w 708"/>
                <a:gd name="T27" fmla="*/ 453 h 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46" name="Freeform 6"/>
            <p:cNvSpPr>
              <a:spLocks/>
            </p:cNvSpPr>
            <p:nvPr userDrawn="1"/>
          </p:nvSpPr>
          <p:spPr bwMode="auto">
            <a:xfrm>
              <a:off x="131" y="269"/>
              <a:ext cx="251" cy="194"/>
            </a:xfrm>
            <a:custGeom>
              <a:avLst/>
              <a:gdLst>
                <a:gd name="T0" fmla="*/ 21 w 251"/>
                <a:gd name="T1" fmla="*/ 163 h 194"/>
                <a:gd name="T2" fmla="*/ 9 w 251"/>
                <a:gd name="T3" fmla="*/ 184 h 194"/>
                <a:gd name="T4" fmla="*/ 75 w 251"/>
                <a:gd name="T5" fmla="*/ 103 h 194"/>
                <a:gd name="T6" fmla="*/ 165 w 251"/>
                <a:gd name="T7" fmla="*/ 28 h 194"/>
                <a:gd name="T8" fmla="*/ 207 w 251"/>
                <a:gd name="T9" fmla="*/ 7 h 194"/>
                <a:gd name="T10" fmla="*/ 246 w 251"/>
                <a:gd name="T11" fmla="*/ 4 h 194"/>
                <a:gd name="T12" fmla="*/ 237 w 251"/>
                <a:gd name="T13" fmla="*/ 34 h 194"/>
                <a:gd name="T14" fmla="*/ 183 w 251"/>
                <a:gd name="T15" fmla="*/ 61 h 194"/>
                <a:gd name="T16" fmla="*/ 108 w 251"/>
                <a:gd name="T17" fmla="*/ 124 h 194"/>
                <a:gd name="T18" fmla="*/ 54 w 251"/>
                <a:gd name="T19" fmla="*/ 190 h 194"/>
                <a:gd name="T20" fmla="*/ 6 w 251"/>
                <a:gd name="T21" fmla="*/ 18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47" name="Freeform 7"/>
            <p:cNvSpPr>
              <a:spLocks/>
            </p:cNvSpPr>
            <p:nvPr userDrawn="1"/>
          </p:nvSpPr>
          <p:spPr bwMode="auto">
            <a:xfrm>
              <a:off x="341" y="0"/>
              <a:ext cx="159" cy="72"/>
            </a:xfrm>
            <a:custGeom>
              <a:avLst/>
              <a:gdLst>
                <a:gd name="T0" fmla="*/ 99 w 159"/>
                <a:gd name="T1" fmla="*/ 0 h 72"/>
                <a:gd name="T2" fmla="*/ 15 w 159"/>
                <a:gd name="T3" fmla="*/ 36 h 72"/>
                <a:gd name="T4" fmla="*/ 6 w 159"/>
                <a:gd name="T5" fmla="*/ 60 h 72"/>
                <a:gd name="T6" fmla="*/ 36 w 159"/>
                <a:gd name="T7" fmla="*/ 69 h 72"/>
                <a:gd name="T8" fmla="*/ 87 w 159"/>
                <a:gd name="T9" fmla="*/ 42 h 72"/>
                <a:gd name="T10" fmla="*/ 159 w 159"/>
                <a:gd name="T11" fmla="*/ 0 h 72"/>
                <a:gd name="T12" fmla="*/ 99 w 159"/>
                <a:gd name="T13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48" name="Freeform 8"/>
            <p:cNvSpPr>
              <a:spLocks/>
            </p:cNvSpPr>
            <p:nvPr userDrawn="1"/>
          </p:nvSpPr>
          <p:spPr bwMode="auto">
            <a:xfrm>
              <a:off x="488" y="0"/>
              <a:ext cx="455" cy="216"/>
            </a:xfrm>
            <a:custGeom>
              <a:avLst/>
              <a:gdLst>
                <a:gd name="T0" fmla="*/ 395 w 455"/>
                <a:gd name="T1" fmla="*/ 0 h 216"/>
                <a:gd name="T2" fmla="*/ 338 w 455"/>
                <a:gd name="T3" fmla="*/ 48 h 216"/>
                <a:gd name="T4" fmla="*/ 242 w 455"/>
                <a:gd name="T5" fmla="*/ 102 h 216"/>
                <a:gd name="T6" fmla="*/ 104 w 455"/>
                <a:gd name="T7" fmla="*/ 147 h 216"/>
                <a:gd name="T8" fmla="*/ 35 w 455"/>
                <a:gd name="T9" fmla="*/ 168 h 216"/>
                <a:gd name="T10" fmla="*/ 8 w 455"/>
                <a:gd name="T11" fmla="*/ 192 h 216"/>
                <a:gd name="T12" fmla="*/ 8 w 455"/>
                <a:gd name="T13" fmla="*/ 213 h 216"/>
                <a:gd name="T14" fmla="*/ 59 w 455"/>
                <a:gd name="T15" fmla="*/ 213 h 216"/>
                <a:gd name="T16" fmla="*/ 86 w 455"/>
                <a:gd name="T17" fmla="*/ 192 h 216"/>
                <a:gd name="T18" fmla="*/ 173 w 455"/>
                <a:gd name="T19" fmla="*/ 159 h 216"/>
                <a:gd name="T20" fmla="*/ 299 w 455"/>
                <a:gd name="T21" fmla="*/ 126 h 216"/>
                <a:gd name="T22" fmla="*/ 392 w 455"/>
                <a:gd name="T23" fmla="*/ 72 h 216"/>
                <a:gd name="T24" fmla="*/ 455 w 455"/>
                <a:gd name="T25" fmla="*/ 0 h 216"/>
                <a:gd name="T26" fmla="*/ 395 w 455"/>
                <a:gd name="T27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49" name="Freeform 9"/>
            <p:cNvSpPr>
              <a:spLocks/>
            </p:cNvSpPr>
            <p:nvPr userDrawn="1"/>
          </p:nvSpPr>
          <p:spPr bwMode="auto">
            <a:xfrm>
              <a:off x="1448" y="37"/>
              <a:ext cx="414" cy="108"/>
            </a:xfrm>
            <a:custGeom>
              <a:avLst/>
              <a:gdLst>
                <a:gd name="T0" fmla="*/ 0 w 414"/>
                <a:gd name="T1" fmla="*/ 11 h 108"/>
                <a:gd name="T2" fmla="*/ 24 w 414"/>
                <a:gd name="T3" fmla="*/ 11 h 108"/>
                <a:gd name="T4" fmla="*/ 156 w 414"/>
                <a:gd name="T5" fmla="*/ 2 h 108"/>
                <a:gd name="T6" fmla="*/ 288 w 414"/>
                <a:gd name="T7" fmla="*/ 23 h 108"/>
                <a:gd name="T8" fmla="*/ 384 w 414"/>
                <a:gd name="T9" fmla="*/ 53 h 108"/>
                <a:gd name="T10" fmla="*/ 411 w 414"/>
                <a:gd name="T11" fmla="*/ 74 h 108"/>
                <a:gd name="T12" fmla="*/ 405 w 414"/>
                <a:gd name="T13" fmla="*/ 104 h 108"/>
                <a:gd name="T14" fmla="*/ 363 w 414"/>
                <a:gd name="T15" fmla="*/ 101 h 108"/>
                <a:gd name="T16" fmla="*/ 294 w 414"/>
                <a:gd name="T17" fmla="*/ 77 h 108"/>
                <a:gd name="T18" fmla="*/ 174 w 414"/>
                <a:gd name="T19" fmla="*/ 50 h 108"/>
                <a:gd name="T20" fmla="*/ 72 w 414"/>
                <a:gd name="T21" fmla="*/ 62 h 108"/>
                <a:gd name="T22" fmla="*/ 36 w 414"/>
                <a:gd name="T23" fmla="*/ 59 h 108"/>
                <a:gd name="T24" fmla="*/ 0 w 414"/>
                <a:gd name="T25" fmla="*/ 1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50" name="Freeform 10"/>
            <p:cNvSpPr>
              <a:spLocks/>
            </p:cNvSpPr>
            <p:nvPr userDrawn="1"/>
          </p:nvSpPr>
          <p:spPr bwMode="auto">
            <a:xfrm>
              <a:off x="1790" y="0"/>
              <a:ext cx="520" cy="225"/>
            </a:xfrm>
            <a:custGeom>
              <a:avLst/>
              <a:gdLst>
                <a:gd name="T0" fmla="*/ 42 w 520"/>
                <a:gd name="T1" fmla="*/ 0 h 225"/>
                <a:gd name="T2" fmla="*/ 12 w 520"/>
                <a:gd name="T3" fmla="*/ 24 h 225"/>
                <a:gd name="T4" fmla="*/ 114 w 520"/>
                <a:gd name="T5" fmla="*/ 54 h 225"/>
                <a:gd name="T6" fmla="*/ 240 w 520"/>
                <a:gd name="T7" fmla="*/ 117 h 225"/>
                <a:gd name="T8" fmla="*/ 333 w 520"/>
                <a:gd name="T9" fmla="*/ 153 h 225"/>
                <a:gd name="T10" fmla="*/ 438 w 520"/>
                <a:gd name="T11" fmla="*/ 219 h 225"/>
                <a:gd name="T12" fmla="*/ 426 w 520"/>
                <a:gd name="T13" fmla="*/ 192 h 225"/>
                <a:gd name="T14" fmla="*/ 441 w 520"/>
                <a:gd name="T15" fmla="*/ 180 h 225"/>
                <a:gd name="T16" fmla="*/ 519 w 520"/>
                <a:gd name="T17" fmla="*/ 216 h 225"/>
                <a:gd name="T18" fmla="*/ 450 w 520"/>
                <a:gd name="T19" fmla="*/ 162 h 225"/>
                <a:gd name="T20" fmla="*/ 381 w 520"/>
                <a:gd name="T21" fmla="*/ 135 h 225"/>
                <a:gd name="T22" fmla="*/ 285 w 520"/>
                <a:gd name="T23" fmla="*/ 84 h 225"/>
                <a:gd name="T24" fmla="*/ 186 w 520"/>
                <a:gd name="T25" fmla="*/ 18 h 225"/>
                <a:gd name="T26" fmla="*/ 123 w 520"/>
                <a:gd name="T27" fmla="*/ 0 h 225"/>
                <a:gd name="T28" fmla="*/ 42 w 520"/>
                <a:gd name="T29" fmla="*/ 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51" name="Freeform 11"/>
            <p:cNvSpPr>
              <a:spLocks/>
            </p:cNvSpPr>
            <p:nvPr userDrawn="1"/>
          </p:nvSpPr>
          <p:spPr bwMode="auto">
            <a:xfrm>
              <a:off x="1943" y="154"/>
              <a:ext cx="431" cy="233"/>
            </a:xfrm>
            <a:custGeom>
              <a:avLst/>
              <a:gdLst>
                <a:gd name="T0" fmla="*/ 6 w 431"/>
                <a:gd name="T1" fmla="*/ 38 h 233"/>
                <a:gd name="T2" fmla="*/ 9 w 431"/>
                <a:gd name="T3" fmla="*/ 20 h 233"/>
                <a:gd name="T4" fmla="*/ 42 w 431"/>
                <a:gd name="T5" fmla="*/ 2 h 233"/>
                <a:gd name="T6" fmla="*/ 90 w 431"/>
                <a:gd name="T7" fmla="*/ 35 h 233"/>
                <a:gd name="T8" fmla="*/ 189 w 431"/>
                <a:gd name="T9" fmla="*/ 89 h 233"/>
                <a:gd name="T10" fmla="*/ 288 w 431"/>
                <a:gd name="T11" fmla="*/ 140 h 233"/>
                <a:gd name="T12" fmla="*/ 375 w 431"/>
                <a:gd name="T13" fmla="*/ 176 h 233"/>
                <a:gd name="T14" fmla="*/ 396 w 431"/>
                <a:gd name="T15" fmla="*/ 176 h 233"/>
                <a:gd name="T16" fmla="*/ 429 w 431"/>
                <a:gd name="T17" fmla="*/ 212 h 233"/>
                <a:gd name="T18" fmla="*/ 408 w 431"/>
                <a:gd name="T19" fmla="*/ 233 h 233"/>
                <a:gd name="T20" fmla="*/ 333 w 431"/>
                <a:gd name="T21" fmla="*/ 212 h 233"/>
                <a:gd name="T22" fmla="*/ 186 w 431"/>
                <a:gd name="T23" fmla="*/ 143 h 233"/>
                <a:gd name="T24" fmla="*/ 48 w 431"/>
                <a:gd name="T25" fmla="*/ 68 h 233"/>
                <a:gd name="T26" fmla="*/ 6 w 431"/>
                <a:gd name="T27" fmla="*/ 38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52" name="Freeform 12"/>
            <p:cNvSpPr>
              <a:spLocks/>
            </p:cNvSpPr>
            <p:nvPr userDrawn="1"/>
          </p:nvSpPr>
          <p:spPr bwMode="auto">
            <a:xfrm>
              <a:off x="2262" y="87"/>
              <a:ext cx="396" cy="227"/>
            </a:xfrm>
            <a:custGeom>
              <a:avLst/>
              <a:gdLst>
                <a:gd name="T0" fmla="*/ 2 w 396"/>
                <a:gd name="T1" fmla="*/ 9 h 227"/>
                <a:gd name="T2" fmla="*/ 53 w 396"/>
                <a:gd name="T3" fmla="*/ 66 h 227"/>
                <a:gd name="T4" fmla="*/ 176 w 396"/>
                <a:gd name="T5" fmla="*/ 132 h 227"/>
                <a:gd name="T6" fmla="*/ 293 w 396"/>
                <a:gd name="T7" fmla="*/ 189 h 227"/>
                <a:gd name="T8" fmla="*/ 341 w 396"/>
                <a:gd name="T9" fmla="*/ 222 h 227"/>
                <a:gd name="T10" fmla="*/ 377 w 396"/>
                <a:gd name="T11" fmla="*/ 219 h 227"/>
                <a:gd name="T12" fmla="*/ 377 w 396"/>
                <a:gd name="T13" fmla="*/ 180 h 227"/>
                <a:gd name="T14" fmla="*/ 260 w 396"/>
                <a:gd name="T15" fmla="*/ 126 h 227"/>
                <a:gd name="T16" fmla="*/ 113 w 396"/>
                <a:gd name="T17" fmla="*/ 51 h 227"/>
                <a:gd name="T18" fmla="*/ 41 w 396"/>
                <a:gd name="T19" fmla="*/ 9 h 227"/>
                <a:gd name="T20" fmla="*/ 2 w 396"/>
                <a:gd name="T21" fmla="*/ 9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53" name="Freeform 13"/>
            <p:cNvSpPr>
              <a:spLocks/>
            </p:cNvSpPr>
            <p:nvPr userDrawn="1"/>
          </p:nvSpPr>
          <p:spPr bwMode="auto">
            <a:xfrm>
              <a:off x="2264" y="240"/>
              <a:ext cx="516" cy="223"/>
            </a:xfrm>
            <a:custGeom>
              <a:avLst/>
              <a:gdLst>
                <a:gd name="T0" fmla="*/ 3 w 516"/>
                <a:gd name="T1" fmla="*/ 10 h 223"/>
                <a:gd name="T2" fmla="*/ 105 w 516"/>
                <a:gd name="T3" fmla="*/ 97 h 223"/>
                <a:gd name="T4" fmla="*/ 243 w 516"/>
                <a:gd name="T5" fmla="*/ 178 h 223"/>
                <a:gd name="T6" fmla="*/ 357 w 516"/>
                <a:gd name="T7" fmla="*/ 217 h 223"/>
                <a:gd name="T8" fmla="*/ 498 w 516"/>
                <a:gd name="T9" fmla="*/ 214 h 223"/>
                <a:gd name="T10" fmla="*/ 468 w 516"/>
                <a:gd name="T11" fmla="*/ 187 h 223"/>
                <a:gd name="T12" fmla="*/ 309 w 516"/>
                <a:gd name="T13" fmla="*/ 136 h 223"/>
                <a:gd name="T14" fmla="*/ 123 w 516"/>
                <a:gd name="T15" fmla="*/ 34 h 223"/>
                <a:gd name="T16" fmla="*/ 3 w 516"/>
                <a:gd name="T17" fmla="*/ 1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54" name="Freeform 14"/>
            <p:cNvSpPr>
              <a:spLocks/>
            </p:cNvSpPr>
            <p:nvPr userDrawn="1"/>
          </p:nvSpPr>
          <p:spPr bwMode="auto">
            <a:xfrm>
              <a:off x="2723" y="324"/>
              <a:ext cx="414" cy="100"/>
            </a:xfrm>
            <a:custGeom>
              <a:avLst/>
              <a:gdLst>
                <a:gd name="T0" fmla="*/ 69 w 414"/>
                <a:gd name="T1" fmla="*/ 60 h 100"/>
                <a:gd name="T2" fmla="*/ 12 w 414"/>
                <a:gd name="T3" fmla="*/ 42 h 100"/>
                <a:gd name="T4" fmla="*/ 3 w 414"/>
                <a:gd name="T5" fmla="*/ 15 h 100"/>
                <a:gd name="T6" fmla="*/ 30 w 414"/>
                <a:gd name="T7" fmla="*/ 0 h 100"/>
                <a:gd name="T8" fmla="*/ 117 w 414"/>
                <a:gd name="T9" fmla="*/ 18 h 100"/>
                <a:gd name="T10" fmla="*/ 243 w 414"/>
                <a:gd name="T11" fmla="*/ 48 h 100"/>
                <a:gd name="T12" fmla="*/ 387 w 414"/>
                <a:gd name="T13" fmla="*/ 48 h 100"/>
                <a:gd name="T14" fmla="*/ 408 w 414"/>
                <a:gd name="T15" fmla="*/ 54 h 100"/>
                <a:gd name="T16" fmla="*/ 381 w 414"/>
                <a:gd name="T17" fmla="*/ 87 h 100"/>
                <a:gd name="T18" fmla="*/ 318 w 414"/>
                <a:gd name="T19" fmla="*/ 99 h 100"/>
                <a:gd name="T20" fmla="*/ 195 w 414"/>
                <a:gd name="T21" fmla="*/ 93 h 100"/>
                <a:gd name="T22" fmla="*/ 69 w 414"/>
                <a:gd name="T23" fmla="*/ 6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55" name="Freeform 15"/>
            <p:cNvSpPr>
              <a:spLocks/>
            </p:cNvSpPr>
            <p:nvPr userDrawn="1"/>
          </p:nvSpPr>
          <p:spPr bwMode="auto">
            <a:xfrm>
              <a:off x="3165" y="375"/>
              <a:ext cx="150" cy="72"/>
            </a:xfrm>
            <a:custGeom>
              <a:avLst/>
              <a:gdLst>
                <a:gd name="T0" fmla="*/ 3 w 150"/>
                <a:gd name="T1" fmla="*/ 67 h 72"/>
                <a:gd name="T2" fmla="*/ 84 w 150"/>
                <a:gd name="T3" fmla="*/ 19 h 72"/>
                <a:gd name="T4" fmla="*/ 123 w 150"/>
                <a:gd name="T5" fmla="*/ 1 h 72"/>
                <a:gd name="T6" fmla="*/ 150 w 150"/>
                <a:gd name="T7" fmla="*/ 22 h 72"/>
                <a:gd name="T8" fmla="*/ 123 w 150"/>
                <a:gd name="T9" fmla="*/ 55 h 72"/>
                <a:gd name="T10" fmla="*/ 90 w 150"/>
                <a:gd name="T11" fmla="*/ 70 h 72"/>
                <a:gd name="T12" fmla="*/ 0 w 150"/>
                <a:gd name="T13" fmla="*/ 6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56" name="Freeform 16"/>
            <p:cNvSpPr>
              <a:spLocks/>
            </p:cNvSpPr>
            <p:nvPr userDrawn="1"/>
          </p:nvSpPr>
          <p:spPr bwMode="auto">
            <a:xfrm>
              <a:off x="3463" y="267"/>
              <a:ext cx="148" cy="91"/>
            </a:xfrm>
            <a:custGeom>
              <a:avLst/>
              <a:gdLst>
                <a:gd name="T0" fmla="*/ 1 w 148"/>
                <a:gd name="T1" fmla="*/ 69 h 91"/>
                <a:gd name="T2" fmla="*/ 25 w 148"/>
                <a:gd name="T3" fmla="*/ 51 h 91"/>
                <a:gd name="T4" fmla="*/ 100 w 148"/>
                <a:gd name="T5" fmla="*/ 9 h 91"/>
                <a:gd name="T6" fmla="*/ 133 w 148"/>
                <a:gd name="T7" fmla="*/ 3 h 91"/>
                <a:gd name="T8" fmla="*/ 136 w 148"/>
                <a:gd name="T9" fmla="*/ 27 h 91"/>
                <a:gd name="T10" fmla="*/ 61 w 148"/>
                <a:gd name="T11" fmla="*/ 75 h 91"/>
                <a:gd name="T12" fmla="*/ 19 w 148"/>
                <a:gd name="T13" fmla="*/ 90 h 91"/>
                <a:gd name="T14" fmla="*/ 1 w 148"/>
                <a:gd name="T15" fmla="*/ 6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57" name="Freeform 17"/>
            <p:cNvSpPr>
              <a:spLocks/>
            </p:cNvSpPr>
            <p:nvPr userDrawn="1"/>
          </p:nvSpPr>
          <p:spPr bwMode="auto">
            <a:xfrm>
              <a:off x="3580" y="58"/>
              <a:ext cx="938" cy="158"/>
            </a:xfrm>
            <a:custGeom>
              <a:avLst/>
              <a:gdLst>
                <a:gd name="T0" fmla="*/ 172 w 938"/>
                <a:gd name="T1" fmla="*/ 86 h 158"/>
                <a:gd name="T2" fmla="*/ 61 w 938"/>
                <a:gd name="T3" fmla="*/ 137 h 158"/>
                <a:gd name="T4" fmla="*/ 16 w 938"/>
                <a:gd name="T5" fmla="*/ 155 h 158"/>
                <a:gd name="T6" fmla="*/ 7 w 938"/>
                <a:gd name="T7" fmla="*/ 122 h 158"/>
                <a:gd name="T8" fmla="*/ 58 w 938"/>
                <a:gd name="T9" fmla="*/ 80 h 158"/>
                <a:gd name="T10" fmla="*/ 172 w 938"/>
                <a:gd name="T11" fmla="*/ 38 h 158"/>
                <a:gd name="T12" fmla="*/ 304 w 938"/>
                <a:gd name="T13" fmla="*/ 11 h 158"/>
                <a:gd name="T14" fmla="*/ 463 w 938"/>
                <a:gd name="T15" fmla="*/ 2 h 158"/>
                <a:gd name="T16" fmla="*/ 631 w 938"/>
                <a:gd name="T17" fmla="*/ 23 h 158"/>
                <a:gd name="T18" fmla="*/ 796 w 938"/>
                <a:gd name="T19" fmla="*/ 53 h 158"/>
                <a:gd name="T20" fmla="*/ 841 w 938"/>
                <a:gd name="T21" fmla="*/ 47 h 158"/>
                <a:gd name="T22" fmla="*/ 907 w 938"/>
                <a:gd name="T23" fmla="*/ 71 h 158"/>
                <a:gd name="T24" fmla="*/ 919 w 938"/>
                <a:gd name="T25" fmla="*/ 101 h 158"/>
                <a:gd name="T26" fmla="*/ 793 w 938"/>
                <a:gd name="T27" fmla="*/ 98 h 158"/>
                <a:gd name="T28" fmla="*/ 634 w 938"/>
                <a:gd name="T29" fmla="*/ 62 h 158"/>
                <a:gd name="T30" fmla="*/ 439 w 938"/>
                <a:gd name="T31" fmla="*/ 38 h 158"/>
                <a:gd name="T32" fmla="*/ 238 w 938"/>
                <a:gd name="T33" fmla="*/ 59 h 158"/>
                <a:gd name="T34" fmla="*/ 172 w 938"/>
                <a:gd name="T35" fmla="*/ 86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58" name="Freeform 18"/>
            <p:cNvSpPr>
              <a:spLocks/>
            </p:cNvSpPr>
            <p:nvPr userDrawn="1"/>
          </p:nvSpPr>
          <p:spPr bwMode="auto">
            <a:xfrm>
              <a:off x="3686" y="145"/>
              <a:ext cx="372" cy="98"/>
            </a:xfrm>
            <a:custGeom>
              <a:avLst/>
              <a:gdLst>
                <a:gd name="T0" fmla="*/ 18 w 372"/>
                <a:gd name="T1" fmla="*/ 47 h 98"/>
                <a:gd name="T2" fmla="*/ 141 w 372"/>
                <a:gd name="T3" fmla="*/ 17 h 98"/>
                <a:gd name="T4" fmla="*/ 246 w 372"/>
                <a:gd name="T5" fmla="*/ 2 h 98"/>
                <a:gd name="T6" fmla="*/ 351 w 372"/>
                <a:gd name="T7" fmla="*/ 5 h 98"/>
                <a:gd name="T8" fmla="*/ 372 w 372"/>
                <a:gd name="T9" fmla="*/ 23 h 98"/>
                <a:gd name="T10" fmla="*/ 354 w 372"/>
                <a:gd name="T11" fmla="*/ 44 h 98"/>
                <a:gd name="T12" fmla="*/ 264 w 372"/>
                <a:gd name="T13" fmla="*/ 50 h 98"/>
                <a:gd name="T14" fmla="*/ 168 w 372"/>
                <a:gd name="T15" fmla="*/ 53 h 98"/>
                <a:gd name="T16" fmla="*/ 72 w 372"/>
                <a:gd name="T17" fmla="*/ 77 h 98"/>
                <a:gd name="T18" fmla="*/ 15 w 372"/>
                <a:gd name="T19" fmla="*/ 95 h 98"/>
                <a:gd name="T20" fmla="*/ 0 w 372"/>
                <a:gd name="T21" fmla="*/ 5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59" name="Freeform 19"/>
            <p:cNvSpPr>
              <a:spLocks/>
            </p:cNvSpPr>
            <p:nvPr userDrawn="1"/>
          </p:nvSpPr>
          <p:spPr bwMode="auto">
            <a:xfrm>
              <a:off x="3618" y="308"/>
              <a:ext cx="318" cy="158"/>
            </a:xfrm>
            <a:custGeom>
              <a:avLst/>
              <a:gdLst>
                <a:gd name="T0" fmla="*/ 0 w 318"/>
                <a:gd name="T1" fmla="*/ 158 h 158"/>
                <a:gd name="T2" fmla="*/ 12 w 318"/>
                <a:gd name="T3" fmla="*/ 137 h 158"/>
                <a:gd name="T4" fmla="*/ 162 w 318"/>
                <a:gd name="T5" fmla="*/ 71 h 158"/>
                <a:gd name="T6" fmla="*/ 249 w 318"/>
                <a:gd name="T7" fmla="*/ 20 h 158"/>
                <a:gd name="T8" fmla="*/ 285 w 318"/>
                <a:gd name="T9" fmla="*/ 2 h 158"/>
                <a:gd name="T10" fmla="*/ 309 w 318"/>
                <a:gd name="T11" fmla="*/ 11 h 158"/>
                <a:gd name="T12" fmla="*/ 303 w 318"/>
                <a:gd name="T13" fmla="*/ 47 h 158"/>
                <a:gd name="T14" fmla="*/ 219 w 318"/>
                <a:gd name="T15" fmla="*/ 89 h 158"/>
                <a:gd name="T16" fmla="*/ 108 w 318"/>
                <a:gd name="T17" fmla="*/ 140 h 158"/>
                <a:gd name="T18" fmla="*/ 57 w 318"/>
                <a:gd name="T19" fmla="*/ 152 h 158"/>
                <a:gd name="T20" fmla="*/ 0 w 318"/>
                <a:gd name="T21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60" name="Freeform 20"/>
            <p:cNvSpPr>
              <a:spLocks/>
            </p:cNvSpPr>
            <p:nvPr userDrawn="1"/>
          </p:nvSpPr>
          <p:spPr bwMode="auto">
            <a:xfrm>
              <a:off x="3413" y="291"/>
              <a:ext cx="380" cy="174"/>
            </a:xfrm>
            <a:custGeom>
              <a:avLst/>
              <a:gdLst>
                <a:gd name="T0" fmla="*/ 3 w 380"/>
                <a:gd name="T1" fmla="*/ 165 h 174"/>
                <a:gd name="T2" fmla="*/ 129 w 380"/>
                <a:gd name="T3" fmla="*/ 93 h 174"/>
                <a:gd name="T4" fmla="*/ 261 w 380"/>
                <a:gd name="T5" fmla="*/ 30 h 174"/>
                <a:gd name="T6" fmla="*/ 351 w 380"/>
                <a:gd name="T7" fmla="*/ 0 h 174"/>
                <a:gd name="T8" fmla="*/ 378 w 380"/>
                <a:gd name="T9" fmla="*/ 27 h 174"/>
                <a:gd name="T10" fmla="*/ 336 w 380"/>
                <a:gd name="T11" fmla="*/ 51 h 174"/>
                <a:gd name="T12" fmla="*/ 291 w 380"/>
                <a:gd name="T13" fmla="*/ 60 h 174"/>
                <a:gd name="T14" fmla="*/ 240 w 380"/>
                <a:gd name="T15" fmla="*/ 75 h 174"/>
                <a:gd name="T16" fmla="*/ 189 w 380"/>
                <a:gd name="T17" fmla="*/ 120 h 174"/>
                <a:gd name="T18" fmla="*/ 102 w 380"/>
                <a:gd name="T19" fmla="*/ 174 h 174"/>
                <a:gd name="T20" fmla="*/ 0 w 380"/>
                <a:gd name="T21" fmla="*/ 16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61" name="Freeform 21"/>
            <p:cNvSpPr>
              <a:spLocks/>
            </p:cNvSpPr>
            <p:nvPr userDrawn="1"/>
          </p:nvSpPr>
          <p:spPr bwMode="auto">
            <a:xfrm>
              <a:off x="4178" y="187"/>
              <a:ext cx="523" cy="69"/>
            </a:xfrm>
            <a:custGeom>
              <a:avLst/>
              <a:gdLst>
                <a:gd name="T0" fmla="*/ 84 w 523"/>
                <a:gd name="T1" fmla="*/ 11 h 69"/>
                <a:gd name="T2" fmla="*/ 27 w 523"/>
                <a:gd name="T3" fmla="*/ 5 h 69"/>
                <a:gd name="T4" fmla="*/ 9 w 523"/>
                <a:gd name="T5" fmla="*/ 35 h 69"/>
                <a:gd name="T6" fmla="*/ 81 w 523"/>
                <a:gd name="T7" fmla="*/ 56 h 69"/>
                <a:gd name="T8" fmla="*/ 255 w 523"/>
                <a:gd name="T9" fmla="*/ 68 h 69"/>
                <a:gd name="T10" fmla="*/ 432 w 523"/>
                <a:gd name="T11" fmla="*/ 50 h 69"/>
                <a:gd name="T12" fmla="*/ 513 w 523"/>
                <a:gd name="T13" fmla="*/ 5 h 69"/>
                <a:gd name="T14" fmla="*/ 372 w 523"/>
                <a:gd name="T15" fmla="*/ 20 h 69"/>
                <a:gd name="T16" fmla="*/ 141 w 523"/>
                <a:gd name="T17" fmla="*/ 14 h 69"/>
                <a:gd name="T18" fmla="*/ 84 w 523"/>
                <a:gd name="T19" fmla="*/ 1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62" name="Freeform 22"/>
            <p:cNvSpPr>
              <a:spLocks/>
            </p:cNvSpPr>
            <p:nvPr userDrawn="1"/>
          </p:nvSpPr>
          <p:spPr bwMode="auto">
            <a:xfrm>
              <a:off x="4689" y="186"/>
              <a:ext cx="537" cy="120"/>
            </a:xfrm>
            <a:custGeom>
              <a:avLst/>
              <a:gdLst>
                <a:gd name="T0" fmla="*/ 23 w 537"/>
                <a:gd name="T1" fmla="*/ 6 h 120"/>
                <a:gd name="T2" fmla="*/ 188 w 537"/>
                <a:gd name="T3" fmla="*/ 3 h 120"/>
                <a:gd name="T4" fmla="*/ 323 w 537"/>
                <a:gd name="T5" fmla="*/ 27 h 120"/>
                <a:gd name="T6" fmla="*/ 464 w 537"/>
                <a:gd name="T7" fmla="*/ 69 h 120"/>
                <a:gd name="T8" fmla="*/ 521 w 537"/>
                <a:gd name="T9" fmla="*/ 90 h 120"/>
                <a:gd name="T10" fmla="*/ 533 w 537"/>
                <a:gd name="T11" fmla="*/ 105 h 120"/>
                <a:gd name="T12" fmla="*/ 497 w 537"/>
                <a:gd name="T13" fmla="*/ 120 h 120"/>
                <a:gd name="T14" fmla="*/ 452 w 537"/>
                <a:gd name="T15" fmla="*/ 108 h 120"/>
                <a:gd name="T16" fmla="*/ 350 w 537"/>
                <a:gd name="T17" fmla="*/ 72 h 120"/>
                <a:gd name="T18" fmla="*/ 158 w 537"/>
                <a:gd name="T19" fmla="*/ 39 h 120"/>
                <a:gd name="T20" fmla="*/ 50 w 537"/>
                <a:gd name="T21" fmla="*/ 39 h 120"/>
                <a:gd name="T22" fmla="*/ 23 w 537"/>
                <a:gd name="T23" fmla="*/ 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63" name="Freeform 23"/>
            <p:cNvSpPr>
              <a:spLocks/>
            </p:cNvSpPr>
            <p:nvPr userDrawn="1"/>
          </p:nvSpPr>
          <p:spPr bwMode="auto">
            <a:xfrm>
              <a:off x="4968" y="312"/>
              <a:ext cx="800" cy="143"/>
            </a:xfrm>
            <a:custGeom>
              <a:avLst/>
              <a:gdLst>
                <a:gd name="T0" fmla="*/ 800 w 800"/>
                <a:gd name="T1" fmla="*/ 24 h 143"/>
                <a:gd name="T2" fmla="*/ 782 w 800"/>
                <a:gd name="T3" fmla="*/ 15 h 143"/>
                <a:gd name="T4" fmla="*/ 659 w 800"/>
                <a:gd name="T5" fmla="*/ 63 h 143"/>
                <a:gd name="T6" fmla="*/ 500 w 800"/>
                <a:gd name="T7" fmla="*/ 84 h 143"/>
                <a:gd name="T8" fmla="*/ 326 w 800"/>
                <a:gd name="T9" fmla="*/ 69 h 143"/>
                <a:gd name="T10" fmla="*/ 98 w 800"/>
                <a:gd name="T11" fmla="*/ 21 h 143"/>
                <a:gd name="T12" fmla="*/ 11 w 800"/>
                <a:gd name="T13" fmla="*/ 6 h 143"/>
                <a:gd name="T14" fmla="*/ 32 w 800"/>
                <a:gd name="T15" fmla="*/ 60 h 143"/>
                <a:gd name="T16" fmla="*/ 155 w 800"/>
                <a:gd name="T17" fmla="*/ 96 h 143"/>
                <a:gd name="T18" fmla="*/ 410 w 800"/>
                <a:gd name="T19" fmla="*/ 138 h 143"/>
                <a:gd name="T20" fmla="*/ 596 w 800"/>
                <a:gd name="T21" fmla="*/ 129 h 143"/>
                <a:gd name="T22" fmla="*/ 737 w 800"/>
                <a:gd name="T23" fmla="*/ 90 h 143"/>
                <a:gd name="T24" fmla="*/ 788 w 800"/>
                <a:gd name="T25" fmla="*/ 69 h 143"/>
                <a:gd name="T26" fmla="*/ 800 w 800"/>
                <a:gd name="T27" fmla="*/ 2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64" name="Freeform 24"/>
            <p:cNvSpPr>
              <a:spLocks/>
            </p:cNvSpPr>
            <p:nvPr userDrawn="1"/>
          </p:nvSpPr>
          <p:spPr bwMode="auto">
            <a:xfrm>
              <a:off x="5318" y="240"/>
              <a:ext cx="402" cy="115"/>
            </a:xfrm>
            <a:custGeom>
              <a:avLst/>
              <a:gdLst>
                <a:gd name="T0" fmla="*/ 402 w 402"/>
                <a:gd name="T1" fmla="*/ 0 h 115"/>
                <a:gd name="T2" fmla="*/ 384 w 402"/>
                <a:gd name="T3" fmla="*/ 12 h 115"/>
                <a:gd name="T4" fmla="*/ 276 w 402"/>
                <a:gd name="T5" fmla="*/ 51 h 115"/>
                <a:gd name="T6" fmla="*/ 165 w 402"/>
                <a:gd name="T7" fmla="*/ 66 h 115"/>
                <a:gd name="T8" fmla="*/ 51 w 402"/>
                <a:gd name="T9" fmla="*/ 57 h 115"/>
                <a:gd name="T10" fmla="*/ 15 w 402"/>
                <a:gd name="T11" fmla="*/ 54 h 115"/>
                <a:gd name="T12" fmla="*/ 3 w 402"/>
                <a:gd name="T13" fmla="*/ 69 h 115"/>
                <a:gd name="T14" fmla="*/ 9 w 402"/>
                <a:gd name="T15" fmla="*/ 93 h 115"/>
                <a:gd name="T16" fmla="*/ 54 w 402"/>
                <a:gd name="T17" fmla="*/ 102 h 115"/>
                <a:gd name="T18" fmla="*/ 198 w 402"/>
                <a:gd name="T19" fmla="*/ 111 h 115"/>
                <a:gd name="T20" fmla="*/ 336 w 402"/>
                <a:gd name="T21" fmla="*/ 75 h 115"/>
                <a:gd name="T22" fmla="*/ 375 w 402"/>
                <a:gd name="T23" fmla="*/ 54 h 115"/>
                <a:gd name="T24" fmla="*/ 402 w 402"/>
                <a:gd name="T2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35865" name="Group 25"/>
          <p:cNvGrpSpPr>
            <a:grpSpLocks/>
          </p:cNvGrpSpPr>
          <p:nvPr/>
        </p:nvGrpSpPr>
        <p:grpSpPr bwMode="auto">
          <a:xfrm>
            <a:off x="0" y="6180138"/>
            <a:ext cx="9169400" cy="138112"/>
            <a:chOff x="0" y="4032"/>
            <a:chExt cx="5776" cy="87"/>
          </a:xfrm>
        </p:grpSpPr>
        <p:sp>
          <p:nvSpPr>
            <p:cNvPr id="35866" name="Freeform 26"/>
            <p:cNvSpPr>
              <a:spLocks/>
            </p:cNvSpPr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>
                <a:gd name="T0" fmla="*/ 165 w 1735"/>
                <a:gd name="T1" fmla="*/ 6 h 72"/>
                <a:gd name="T2" fmla="*/ 450 w 1735"/>
                <a:gd name="T3" fmla="*/ 3 h 72"/>
                <a:gd name="T4" fmla="*/ 714 w 1735"/>
                <a:gd name="T5" fmla="*/ 12 h 72"/>
                <a:gd name="T6" fmla="*/ 957 w 1735"/>
                <a:gd name="T7" fmla="*/ 24 h 72"/>
                <a:gd name="T8" fmla="*/ 1173 w 1735"/>
                <a:gd name="T9" fmla="*/ 24 h 72"/>
                <a:gd name="T10" fmla="*/ 1473 w 1735"/>
                <a:gd name="T11" fmla="*/ 15 h 72"/>
                <a:gd name="T12" fmla="*/ 1617 w 1735"/>
                <a:gd name="T13" fmla="*/ 0 h 72"/>
                <a:gd name="T14" fmla="*/ 1719 w 1735"/>
                <a:gd name="T15" fmla="*/ 15 h 72"/>
                <a:gd name="T16" fmla="*/ 1716 w 1735"/>
                <a:gd name="T17" fmla="*/ 66 h 72"/>
                <a:gd name="T18" fmla="*/ 1632 w 1735"/>
                <a:gd name="T19" fmla="*/ 51 h 72"/>
                <a:gd name="T20" fmla="*/ 1407 w 1735"/>
                <a:gd name="T21" fmla="*/ 51 h 72"/>
                <a:gd name="T22" fmla="*/ 1191 w 1735"/>
                <a:gd name="T23" fmla="*/ 48 h 72"/>
                <a:gd name="T24" fmla="*/ 870 w 1735"/>
                <a:gd name="T25" fmla="*/ 60 h 72"/>
                <a:gd name="T26" fmla="*/ 492 w 1735"/>
                <a:gd name="T27" fmla="*/ 48 h 72"/>
                <a:gd name="T28" fmla="*/ 291 w 1735"/>
                <a:gd name="T29" fmla="*/ 27 h 72"/>
                <a:gd name="T30" fmla="*/ 21 w 1735"/>
                <a:gd name="T31" fmla="*/ 36 h 72"/>
                <a:gd name="T32" fmla="*/ 165 w 1735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67" name="Freeform 27"/>
            <p:cNvSpPr>
              <a:spLocks/>
            </p:cNvSpPr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>
                <a:gd name="T0" fmla="*/ 2641 w 2655"/>
                <a:gd name="T1" fmla="*/ 6 h 60"/>
                <a:gd name="T2" fmla="*/ 2620 w 2655"/>
                <a:gd name="T3" fmla="*/ 30 h 60"/>
                <a:gd name="T4" fmla="*/ 2368 w 2655"/>
                <a:gd name="T5" fmla="*/ 45 h 60"/>
                <a:gd name="T6" fmla="*/ 2023 w 2655"/>
                <a:gd name="T7" fmla="*/ 60 h 60"/>
                <a:gd name="T8" fmla="*/ 1786 w 2655"/>
                <a:gd name="T9" fmla="*/ 48 h 60"/>
                <a:gd name="T10" fmla="*/ 1525 w 2655"/>
                <a:gd name="T11" fmla="*/ 36 h 60"/>
                <a:gd name="T12" fmla="*/ 1195 w 2655"/>
                <a:gd name="T13" fmla="*/ 45 h 60"/>
                <a:gd name="T14" fmla="*/ 817 w 2655"/>
                <a:gd name="T15" fmla="*/ 39 h 60"/>
                <a:gd name="T16" fmla="*/ 499 w 2655"/>
                <a:gd name="T17" fmla="*/ 27 h 60"/>
                <a:gd name="T18" fmla="*/ 136 w 2655"/>
                <a:gd name="T19" fmla="*/ 39 h 60"/>
                <a:gd name="T20" fmla="*/ 10 w 2655"/>
                <a:gd name="T21" fmla="*/ 33 h 60"/>
                <a:gd name="T22" fmla="*/ 76 w 2655"/>
                <a:gd name="T23" fmla="*/ 24 h 60"/>
                <a:gd name="T24" fmla="*/ 310 w 2655"/>
                <a:gd name="T25" fmla="*/ 18 h 60"/>
                <a:gd name="T26" fmla="*/ 544 w 2655"/>
                <a:gd name="T27" fmla="*/ 0 h 60"/>
                <a:gd name="T28" fmla="*/ 853 w 2655"/>
                <a:gd name="T29" fmla="*/ 21 h 60"/>
                <a:gd name="T30" fmla="*/ 1114 w 2655"/>
                <a:gd name="T31" fmla="*/ 21 h 60"/>
                <a:gd name="T32" fmla="*/ 1399 w 2655"/>
                <a:gd name="T33" fmla="*/ 3 h 60"/>
                <a:gd name="T34" fmla="*/ 1588 w 2655"/>
                <a:gd name="T35" fmla="*/ 9 h 60"/>
                <a:gd name="T36" fmla="*/ 1807 w 2655"/>
                <a:gd name="T37" fmla="*/ 21 h 60"/>
                <a:gd name="T38" fmla="*/ 2035 w 2655"/>
                <a:gd name="T39" fmla="*/ 12 h 60"/>
                <a:gd name="T40" fmla="*/ 2290 w 2655"/>
                <a:gd name="T41" fmla="*/ 18 h 60"/>
                <a:gd name="T42" fmla="*/ 2596 w 2655"/>
                <a:gd name="T43" fmla="*/ 3 h 60"/>
                <a:gd name="T44" fmla="*/ 2641 w 2655"/>
                <a:gd name="T4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35868" name="Freeform 28"/>
            <p:cNvSpPr>
              <a:spLocks/>
            </p:cNvSpPr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>
                <a:gd name="T0" fmla="*/ 1893 w 2041"/>
                <a:gd name="T1" fmla="*/ 39 h 62"/>
                <a:gd name="T2" fmla="*/ 1578 w 2041"/>
                <a:gd name="T3" fmla="*/ 45 h 62"/>
                <a:gd name="T4" fmla="*/ 1011 w 2041"/>
                <a:gd name="T5" fmla="*/ 60 h 62"/>
                <a:gd name="T6" fmla="*/ 438 w 2041"/>
                <a:gd name="T7" fmla="*/ 57 h 62"/>
                <a:gd name="T8" fmla="*/ 0 w 2041"/>
                <a:gd name="T9" fmla="*/ 36 h 62"/>
                <a:gd name="T10" fmla="*/ 0 w 2041"/>
                <a:gd name="T11" fmla="*/ 3 h 62"/>
                <a:gd name="T12" fmla="*/ 210 w 2041"/>
                <a:gd name="T13" fmla="*/ 18 h 62"/>
                <a:gd name="T14" fmla="*/ 474 w 2041"/>
                <a:gd name="T15" fmla="*/ 21 h 62"/>
                <a:gd name="T16" fmla="*/ 678 w 2041"/>
                <a:gd name="T17" fmla="*/ 9 h 62"/>
                <a:gd name="T18" fmla="*/ 897 w 2041"/>
                <a:gd name="T19" fmla="*/ 9 h 62"/>
                <a:gd name="T20" fmla="*/ 1167 w 2041"/>
                <a:gd name="T21" fmla="*/ 30 h 62"/>
                <a:gd name="T22" fmla="*/ 1500 w 2041"/>
                <a:gd name="T23" fmla="*/ 24 h 62"/>
                <a:gd name="T24" fmla="*/ 1758 w 2041"/>
                <a:gd name="T25" fmla="*/ 3 h 62"/>
                <a:gd name="T26" fmla="*/ 1938 w 2041"/>
                <a:gd name="T27" fmla="*/ 18 h 62"/>
                <a:gd name="T28" fmla="*/ 2034 w 2041"/>
                <a:gd name="T29" fmla="*/ 33 h 62"/>
                <a:gd name="T30" fmla="*/ 1893 w 2041"/>
                <a:gd name="T31" fmla="*/ 3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35869" name="Rectangle 29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76835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35870" name="Rectangle 3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35871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AU"/>
          </a:p>
        </p:txBody>
      </p:sp>
      <p:sp>
        <p:nvSpPr>
          <p:cNvPr id="35872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AU"/>
          </a:p>
        </p:txBody>
      </p:sp>
      <p:sp>
        <p:nvSpPr>
          <p:cNvPr id="35873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A1EDD9C-574C-4105-BC84-95460234F16E}" type="slidenum">
              <a:rPr lang="en-AU"/>
              <a:pPr/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90000"/>
        <a:buBlip>
          <a:blip r:embed="rId14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5"/>
        </a:buBlip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6"/>
        </a:buBlip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8"/>
        </a:buBlip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8"/>
        </a:buBlip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8"/>
        </a:buBlip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8"/>
        </a:buBlip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8"/>
        </a:buBlip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~6030374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~7718594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~3080107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~7969505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~0532528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~2592346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08.jpg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09.jpg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10.jp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~9614025.jpg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12.jpg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13.jpg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14.jpg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15.jpg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~0218064.jpg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17.jpg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18.jpg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19.jpg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20.jp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~4839375.jpg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22.jpg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23.jpg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24.jpg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25.jpg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~2788011.jpg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27.jpg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28.jpg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29.jpg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file:///C:\WINNT\Temp\c.notes.data\image030.jpg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1597025" y="2747963"/>
            <a:ext cx="59436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6000" dirty="0">
                <a:solidFill>
                  <a:srgbClr val="FF3300"/>
                </a:solidFill>
                <a:latin typeface="Comic Sans MS" pitchFamily="66" charset="0"/>
              </a:rPr>
              <a:t>Buena </a:t>
            </a:r>
            <a:r>
              <a:rPr lang="en-US" sz="6000" dirty="0" err="1">
                <a:solidFill>
                  <a:srgbClr val="FF3300"/>
                </a:solidFill>
                <a:latin typeface="Comic Sans MS" pitchFamily="66" charset="0"/>
              </a:rPr>
              <a:t>Filosofía</a:t>
            </a:r>
            <a:endParaRPr lang="en-AU" sz="6000" dirty="0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sndAc>
      <p:stSnd loop="1">
        <p:snd r:embed="rId2" name="1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838200"/>
            <a:ext cx="9144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Siempre trata de ayudar al amigo que lo necesite.</a:t>
            </a:r>
            <a:endParaRPr lang="en-AU" sz="4000">
              <a:latin typeface="Comic Sans MS" pitchFamily="66" charset="0"/>
            </a:endParaRPr>
          </a:p>
        </p:txBody>
      </p:sp>
      <p:pic>
        <p:nvPicPr>
          <p:cNvPr id="2050" name="Picture 2" descr="C:\WINNT\Temp\c.notes.data\~6030374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514600"/>
            <a:ext cx="4648200" cy="267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693738" y="968375"/>
            <a:ext cx="7772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Cree en ti mismo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4098" name="Picture 2" descr="C:\WINNT\Temp\c.notes.data\~7718594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788" y="2241550"/>
            <a:ext cx="2894012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184275" y="884238"/>
            <a:ext cx="6781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¡SÉ VALIENTE!....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5122" name="Picture 2" descr="C:\WINNT\Temp\c.notes.data\~3080107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913" y="2127250"/>
            <a:ext cx="4953000" cy="309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685800" y="701675"/>
            <a:ext cx="7924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Pero recuerda... Está bien si de vez en cuando te asustas.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6146" name="Picture 2" descr="C:\WINNT\Temp\c.notes.data\~7969505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2289175"/>
            <a:ext cx="5440362" cy="392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601663" y="849313"/>
            <a:ext cx="79629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Da montones de besos.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7170" name="Picture 2" descr="C:\WINNT\Temp\c.notes.data\~0532528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00" y="1976438"/>
            <a:ext cx="2713038" cy="411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376238" y="735013"/>
            <a:ext cx="84042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No estés tan preocupado por tu peso,¡es solamente un número! 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8194" name="Picture 2" descr="C:\WINNT\Temp\c.notes.data\~2592346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38" y="2520950"/>
            <a:ext cx="2508250" cy="373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485775" y="822325"/>
            <a:ext cx="81597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Conoce gente nueva, aún cuando se vean diferentes a ti. 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9218" name="Picture 2" descr="C:\WINNT\Temp\c.notes.data\image008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488" y="2528888"/>
            <a:ext cx="4138612" cy="308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671638" y="912813"/>
            <a:ext cx="57753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Mantén la calma...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10242" name="Picture 2" descr="C:\WINNT\Temp\c.notes.data\image009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063750"/>
            <a:ext cx="4572000" cy="345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73063" y="1014413"/>
            <a:ext cx="83820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aún cuando parezca que no hay esperanza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11266" name="Picture 2" descr="C:\WINNT\Temp\c.notes.data\image010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2179638"/>
            <a:ext cx="4400550" cy="340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395288" y="863600"/>
            <a:ext cx="8356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Toma un descanso si lo necesitas…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12290" name="Picture 2" descr="C:\WINNT\Temp\c.notes.data\~9614025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975" y="2192338"/>
            <a:ext cx="4975225" cy="356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4" name="Rectangle 42"/>
          <p:cNvSpPr>
            <a:spLocks noChangeArrowheads="1"/>
          </p:cNvSpPr>
          <p:nvPr/>
        </p:nvSpPr>
        <p:spPr bwMode="auto">
          <a:xfrm>
            <a:off x="207963" y="862013"/>
            <a:ext cx="87280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¡Mantén buen sentido del humor y ríe siempre!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13353" name="Picture 41" descr="C:\WINNT\Temp\c.notes.data\image012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913" y="2501900"/>
            <a:ext cx="3679825" cy="274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3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619125" y="730250"/>
            <a:ext cx="79041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Ama a tus amigos, sin importar quienes sean.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14338" name="Picture 2" descr="C:\WINNT\Temp\c.notes.data\image013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2613025"/>
            <a:ext cx="4572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919163" y="809625"/>
            <a:ext cx="73040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No desperdicies la comida.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15362" name="Picture 2" descr="C:\WINNT\Temp\c.notes.data\image014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028825"/>
            <a:ext cx="5880100" cy="338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896938" y="866775"/>
            <a:ext cx="73501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Toma un riesgo ocasionalmente.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16386" name="Picture 2" descr="C:\WINNT\Temp\c.notes.data\image015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2446338"/>
            <a:ext cx="4652963" cy="253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520700" y="776288"/>
            <a:ext cx="8102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RELÁJATE... ¡¡AÚN EN ESOS ESTRESANTES DÍAS!!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17410" name="Picture 2" descr="C:\WINNT\Temp\c.notes.data\~0218064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150" y="2314575"/>
            <a:ext cx="3429000" cy="381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862013" y="781050"/>
            <a:ext cx="74199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Trata de tener algo de diversión cada día...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18434" name="Picture 2" descr="C:\WINNT\Temp\c.notes.data\image017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450" y="2197100"/>
            <a:ext cx="2686050" cy="388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514350" y="858838"/>
            <a:ext cx="811371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...esto es importante, no importa lo que resulte.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19458" name="Picture 2" descr="C:\WINNT\Temp\c.notes.data\image018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88" y="2513013"/>
            <a:ext cx="4725987" cy="342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46075" y="739775"/>
            <a:ext cx="84518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Trabaja siempre como un equipo,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20482" name="Picture 2" descr="C:\WINNT\Temp\c.notes.data\image019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1711325"/>
            <a:ext cx="3265487" cy="435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636588" y="911225"/>
            <a:ext cx="78708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bromea con tus amigos y vecinos,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21506" name="Picture 2" descr="C:\WINNT\Temp\c.notes.data\image020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75" y="2543175"/>
            <a:ext cx="3543300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654050" y="828675"/>
            <a:ext cx="78359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y enamórate de alguien especial...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22530" name="Picture 2" descr="C:\WINNT\Temp\c.notes.data\~4839375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288" y="2503488"/>
            <a:ext cx="4791075" cy="27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688975" y="930275"/>
            <a:ext cx="77660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Di “Te amo" siempre.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23554" name="Picture 2" descr="C:\WINNT\Temp\c.notes.data\image022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75" y="2487613"/>
            <a:ext cx="4572000" cy="305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450850" y="901700"/>
            <a:ext cx="82407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Exprésate creativamente.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24578" name="Picture 2" descr="C:\WINNT\Temp\c.notes.data\image023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903413"/>
            <a:ext cx="3606800" cy="398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68313" y="833438"/>
            <a:ext cx="82057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Mantente listo para sorpresas.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25602" name="Picture 2" descr="C:\WINNT\Temp\c.notes.data\image024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25" y="2017713"/>
            <a:ext cx="4140200" cy="387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868363" y="881063"/>
            <a:ext cx="74072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Comparte con un amigo.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26626" name="Picture 2" descr="C:\WINNT\Temp\c.notes.data\image025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600" y="2238375"/>
            <a:ext cx="4378325" cy="305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07975" y="846138"/>
            <a:ext cx="8509000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500" b="1">
                <a:solidFill>
                  <a:srgbClr val="000080"/>
                </a:solidFill>
                <a:latin typeface="Comic Sans MS" pitchFamily="66" charset="0"/>
              </a:rPr>
              <a:t>Recuerda el dicho: ¡Las cosas buenas le pasan a la gente buena!</a:t>
            </a:r>
            <a:endParaRPr lang="en-AU" sz="35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27650" name="Picture 2" descr="C:\WINNT\Temp\c.notes.data\~2788011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438" y="2119313"/>
            <a:ext cx="3167062" cy="406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828675" y="955675"/>
            <a:ext cx="7477125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500" b="1">
                <a:solidFill>
                  <a:srgbClr val="000080"/>
                </a:solidFill>
                <a:latin typeface="Comic Sans MS" pitchFamily="66" charset="0"/>
              </a:rPr>
              <a:t>Siempre hay alguien que te ama más de lo que crees.</a:t>
            </a:r>
            <a:endParaRPr lang="en-AU" sz="35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3074" name="Picture 2" descr="C:\WINNT\Temp\c.notes.data\image027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725" y="2562225"/>
            <a:ext cx="3636963" cy="333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803275" y="1011238"/>
            <a:ext cx="76263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¡Ejercítate un poco cada día!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30722" name="Picture 2" descr="C:\WINNT\Temp\c.notes.data\image028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513" y="2405063"/>
            <a:ext cx="3735387" cy="2811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781050" y="950913"/>
            <a:ext cx="75819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Haz honor a tu nombre.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31746" name="Picture 2" descr="C:\WINNT\Temp\c.notes.data\image029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238" y="1881188"/>
            <a:ext cx="3355975" cy="3919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479425" y="936625"/>
            <a:ext cx="81835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Abraza a tus buenos amigos; ¡están cerca de ti!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  <p:pic>
        <p:nvPicPr>
          <p:cNvPr id="32770" name="Picture 2" descr="C:\WINNT\Temp\c.notes.data\image030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75" y="2562225"/>
            <a:ext cx="4413250" cy="315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476250" y="2141538"/>
            <a:ext cx="8183563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Y recuerda, este amigo esta pensando en ti.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 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  <a:p>
            <a:pPr algn="ctr"/>
            <a:r>
              <a:rPr lang="en-US" sz="4000" b="1">
                <a:solidFill>
                  <a:srgbClr val="000080"/>
                </a:solidFill>
                <a:latin typeface="Comic Sans MS" pitchFamily="66" charset="0"/>
              </a:rPr>
              <a:t>¡Que tengas un maravilloso día!</a:t>
            </a:r>
            <a:endParaRPr lang="en-AU" sz="4000" b="1">
              <a:solidFill>
                <a:srgbClr val="0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uena Filosofía">
  <a:themeElements>
    <a:clrScheme name="Sumi Painting 1">
      <a:dk1>
        <a:srgbClr val="545472"/>
      </a:dk1>
      <a:lt1>
        <a:srgbClr val="FFFFFF"/>
      </a:lt1>
      <a:dk2>
        <a:srgbClr val="660066"/>
      </a:dk2>
      <a:lt2>
        <a:srgbClr val="9797B7"/>
      </a:lt2>
      <a:accent1>
        <a:srgbClr val="A7CCD9"/>
      </a:accent1>
      <a:accent2>
        <a:srgbClr val="C7C7DF"/>
      </a:accent2>
      <a:accent3>
        <a:srgbClr val="FFFFFF"/>
      </a:accent3>
      <a:accent4>
        <a:srgbClr val="464660"/>
      </a:accent4>
      <a:accent5>
        <a:srgbClr val="D0E2E9"/>
      </a:accent5>
      <a:accent6>
        <a:srgbClr val="B4B4CA"/>
      </a:accent6>
      <a:hlink>
        <a:srgbClr val="9595FF"/>
      </a:hlink>
      <a:folHlink>
        <a:srgbClr val="8888AE"/>
      </a:folHlink>
    </a:clrScheme>
    <a:fontScheme name="Sumi Painting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A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A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Sumi Painting 1">
        <a:dk1>
          <a:srgbClr val="545472"/>
        </a:dk1>
        <a:lt1>
          <a:srgbClr val="FFFFFF"/>
        </a:lt1>
        <a:dk2>
          <a:srgbClr val="660066"/>
        </a:dk2>
        <a:lt2>
          <a:srgbClr val="9797B7"/>
        </a:lt2>
        <a:accent1>
          <a:srgbClr val="A7CCD9"/>
        </a:accent1>
        <a:accent2>
          <a:srgbClr val="C7C7DF"/>
        </a:accent2>
        <a:accent3>
          <a:srgbClr val="FFFFFF"/>
        </a:accent3>
        <a:accent4>
          <a:srgbClr val="464660"/>
        </a:accent4>
        <a:accent5>
          <a:srgbClr val="D0E2E9"/>
        </a:accent5>
        <a:accent6>
          <a:srgbClr val="B4B4CA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2">
        <a:dk1>
          <a:srgbClr val="545472"/>
        </a:dk1>
        <a:lt1>
          <a:srgbClr val="FFFFFF"/>
        </a:lt1>
        <a:dk2>
          <a:srgbClr val="892D5B"/>
        </a:dk2>
        <a:lt2>
          <a:srgbClr val="68A7BE"/>
        </a:lt2>
        <a:accent1>
          <a:srgbClr val="CAACCC"/>
        </a:accent1>
        <a:accent2>
          <a:srgbClr val="A7CCD9"/>
        </a:accent2>
        <a:accent3>
          <a:srgbClr val="FFFFFF"/>
        </a:accent3>
        <a:accent4>
          <a:srgbClr val="464660"/>
        </a:accent4>
        <a:accent5>
          <a:srgbClr val="E1D2E2"/>
        </a:accent5>
        <a:accent6>
          <a:srgbClr val="97B9C4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8C8C8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4">
        <a:dk1>
          <a:srgbClr val="545472"/>
        </a:dk1>
        <a:lt1>
          <a:srgbClr val="FFFFFF"/>
        </a:lt1>
        <a:dk2>
          <a:srgbClr val="892D5B"/>
        </a:dk2>
        <a:lt2>
          <a:srgbClr val="AC3872"/>
        </a:lt2>
        <a:accent1>
          <a:srgbClr val="660066"/>
        </a:accent1>
        <a:accent2>
          <a:srgbClr val="E2A6C4"/>
        </a:accent2>
        <a:accent3>
          <a:srgbClr val="FFFFFF"/>
        </a:accent3>
        <a:accent4>
          <a:srgbClr val="464660"/>
        </a:accent4>
        <a:accent5>
          <a:srgbClr val="B8AAB8"/>
        </a:accent5>
        <a:accent6>
          <a:srgbClr val="CD96B1"/>
        </a:accent6>
        <a:hlink>
          <a:srgbClr val="8585FF"/>
        </a:hlink>
        <a:folHlink>
          <a:srgbClr val="563E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5">
        <a:dk1>
          <a:srgbClr val="545472"/>
        </a:dk1>
        <a:lt1>
          <a:srgbClr val="FFFFFF"/>
        </a:lt1>
        <a:dk2>
          <a:srgbClr val="892D5B"/>
        </a:dk2>
        <a:lt2>
          <a:srgbClr val="515BA7"/>
        </a:lt2>
        <a:accent1>
          <a:srgbClr val="8BD8E7"/>
        </a:accent1>
        <a:accent2>
          <a:srgbClr val="A5AAD3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959ABF"/>
        </a:accent6>
        <a:hlink>
          <a:srgbClr val="B78AFA"/>
        </a:hlink>
        <a:folHlink>
          <a:srgbClr val="A0A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6">
        <a:dk1>
          <a:srgbClr val="545472"/>
        </a:dk1>
        <a:lt1>
          <a:srgbClr val="FFFFFF"/>
        </a:lt1>
        <a:dk2>
          <a:srgbClr val="37467F"/>
        </a:dk2>
        <a:lt2>
          <a:srgbClr val="547A3C"/>
        </a:lt2>
        <a:accent1>
          <a:srgbClr val="8BD8E7"/>
        </a:accent1>
        <a:accent2>
          <a:srgbClr val="B7D3A5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A6BF95"/>
        </a:accent6>
        <a:hlink>
          <a:srgbClr val="619147"/>
        </a:hlink>
        <a:folHlink>
          <a:srgbClr val="94BE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mi Painting 7">
        <a:dk1>
          <a:srgbClr val="545472"/>
        </a:dk1>
        <a:lt1>
          <a:srgbClr val="FFFFFF"/>
        </a:lt1>
        <a:dk2>
          <a:srgbClr val="655851"/>
        </a:dk2>
        <a:lt2>
          <a:srgbClr val="B49234"/>
        </a:lt2>
        <a:accent1>
          <a:srgbClr val="F8C684"/>
        </a:accent1>
        <a:accent2>
          <a:srgbClr val="E1CE97"/>
        </a:accent2>
        <a:accent3>
          <a:srgbClr val="FFFFFF"/>
        </a:accent3>
        <a:accent4>
          <a:srgbClr val="464660"/>
        </a:accent4>
        <a:accent5>
          <a:srgbClr val="FBDFC2"/>
        </a:accent5>
        <a:accent6>
          <a:srgbClr val="CCBA88"/>
        </a:accent6>
        <a:hlink>
          <a:srgbClr val="7C6148"/>
        </a:hlink>
        <a:folHlink>
          <a:srgbClr val="8E856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Buena Filosofía</Template>
  <TotalTime>1</TotalTime>
  <Words>257</Words>
  <Application>Microsoft Office PowerPoint</Application>
  <PresentationFormat>Presentación en pantalla (4:3)</PresentationFormat>
  <Paragraphs>35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Buena Filosofía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2021-10-20T13:51:13Z</dcterms:created>
  <dcterms:modified xsi:type="dcterms:W3CDTF">2021-10-20T13:53:12Z</dcterms:modified>
</cp:coreProperties>
</file>