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57" r:id="rId18"/>
    <p:sldId id="274" r:id="rId19"/>
    <p:sldId id="262" r:id="rId20"/>
    <p:sldId id="276" r:id="rId21"/>
    <p:sldId id="277" r:id="rId22"/>
  </p:sldIdLst>
  <p:sldSz cx="9144000" cy="6858000" type="screen4x3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FRNFI9cDzdwV8kfdtm5bQ==" hashData="FkvjIjG03/zuPDG+8N40neIHT3hZRg0nqnacC1oqK9RkBfMSzwj58yDujimHjJ9yAudN06o5UZyVOmUQJgvu9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84" autoAdjust="0"/>
    <p:restoredTop sz="94660"/>
  </p:normalViewPr>
  <p:slideViewPr>
    <p:cSldViewPr>
      <p:cViewPr>
        <p:scale>
          <a:sx n="49" d="100"/>
          <a:sy n="49" d="100"/>
        </p:scale>
        <p:origin x="1452" y="52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6865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72350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05083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45544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80107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1197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8340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135969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911427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76745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881500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17430D-FCA0-4F71-8DEC-1340B6359F4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970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10F5093-B1F7-4FD3-B8A9-9C74DFB3611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8395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457200" y="5638800"/>
            <a:ext cx="466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2400">
                <a:solidFill>
                  <a:schemeClr val="bg1"/>
                </a:solidFill>
              </a:rPr>
              <a:t>Letras sabias de un gran hombre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6629400" y="6248400"/>
            <a:ext cx="2038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i="1">
                <a:solidFill>
                  <a:schemeClr val="bg1"/>
                </a:solidFill>
              </a:rPr>
              <a:t>Jorge Luís Borges</a:t>
            </a:r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43225" y="1509713"/>
            <a:ext cx="3255963" cy="383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2443163" y="457200"/>
            <a:ext cx="4256087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4800" b="1" i="1">
                <a:solidFill>
                  <a:srgbClr val="FFFF00"/>
                </a:solidFill>
                <a:latin typeface="Georgia" panose="02040502050405020303" pitchFamily="18" charset="0"/>
              </a:rPr>
              <a:t>“Sigo en pie”</a:t>
            </a:r>
            <a:endParaRPr lang="en-US" sz="4800" b="1" i="1">
              <a:solidFill>
                <a:srgbClr val="FFFF00"/>
              </a:solidFill>
              <a:latin typeface="Georgia" panose="02040502050405020303" pitchFamily="18" charset="0"/>
            </a:endParaRPr>
          </a:p>
        </p:txBody>
      </p:sp>
      <p:sp>
        <p:nvSpPr>
          <p:cNvPr id="2063" name="Text Box 15"/>
          <p:cNvSpPr txBox="1">
            <a:spLocks noChangeArrowheads="1"/>
          </p:cNvSpPr>
          <p:nvPr/>
        </p:nvSpPr>
        <p:spPr bwMode="auto">
          <a:xfrm>
            <a:off x="457200" y="6272213"/>
            <a:ext cx="1706563" cy="3365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MX" sz="1600">
                <a:solidFill>
                  <a:srgbClr val="00FFFF"/>
                </a:solidFill>
              </a:rPr>
              <a:t>Música: </a:t>
            </a:r>
            <a:r>
              <a:rPr lang="es-MX" sz="1600" i="1">
                <a:solidFill>
                  <a:srgbClr val="00FFFF"/>
                </a:solidFill>
              </a:rPr>
              <a:t>Feelings</a:t>
            </a:r>
            <a:endParaRPr lang="en-US" sz="1600" i="1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>
    <p:zoom/>
    <p:sndAc>
      <p:stSnd>
        <p:snd r:embed="rId2" name="Feelings (piano y orq)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2062" grpId="0" autoUpdateAnimBg="0"/>
      <p:bldP spid="2063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563" y="798513"/>
            <a:ext cx="8015287" cy="526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474788" y="1066800"/>
            <a:ext cx="6194425" cy="1465263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MX">
                <a:latin typeface="Verdana" panose="020B0604030504040204" pitchFamily="34" charset="0"/>
              </a:rPr>
              <a:t>Me siento, a estas alturas de la vida, casi igual que cuando era joven. Mis propósitos, afanes, preocu-paciones, planes, ilusiones, temores, limitaciones, aspiraciones y aficiones tienen, en lo general, las mismas características que en aquellos tiempos.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088" y="381000"/>
            <a:ext cx="7488237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752600" y="5486400"/>
            <a:ext cx="6096000" cy="119062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  <a:latin typeface="Verdana" panose="020B0604030504040204" pitchFamily="34" charset="0"/>
              </a:rPr>
              <a:t>Estoy muy lejos de plantear mi felicidad en base a los bienes materiales y sigo siendo capaz de disfrutar lo que tengo sin caer en la desesperanza por obtener aquello de lo que carezco.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1700" y="646113"/>
            <a:ext cx="7339013" cy="556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447800" y="1219200"/>
            <a:ext cx="4970463" cy="119062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T</a:t>
            </a:r>
            <a:r>
              <a:rPr lang="es-MX">
                <a:solidFill>
                  <a:schemeClr val="bg1"/>
                </a:solidFill>
                <a:latin typeface="Verdana" panose="020B0604030504040204" pitchFamily="34" charset="0"/>
              </a:rPr>
              <a:t>engo la fortuna de apreciar y dimensionar lo que me rodea y vivo en armonía con lo que soy capaz de generar por medio de mi trabajo diario.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013" y="765175"/>
            <a:ext cx="6985000" cy="52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473200" y="4114800"/>
            <a:ext cx="6196013" cy="1739900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Sigo esforzándome diariamente por ganarme el cariño y respeto de mi familia, amigos y compañeros de trabajo, pues siempre he sabido que los amores se mantienen y crecen a la luz de la devoción y cariño con el que se cuidan y bien les hace regarlos frecuentemente con agua del corazón.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892175"/>
            <a:ext cx="7058025" cy="502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998663" y="5638800"/>
            <a:ext cx="5146675" cy="915988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es-MX">
                <a:solidFill>
                  <a:schemeClr val="bg1"/>
                </a:solidFill>
                <a:latin typeface="Verdana" panose="020B0604030504040204" pitchFamily="34" charset="0"/>
              </a:rPr>
              <a:t>Mantengo vivos mis amores, los pasados y los presentes, porque ellos me dan la energía para seguir caminando.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8888" y="836613"/>
            <a:ext cx="6769100" cy="507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582738" y="1143000"/>
            <a:ext cx="5978525" cy="119062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es-MX">
                <a:solidFill>
                  <a:schemeClr val="bg1"/>
                </a:solidFill>
              </a:rPr>
              <a:t>Conservo los afectos de mis amigos en el reducto interno que para cada uno he ido formando a través de los años y lo cuido como un espacio que a perpetuidad y por derecho a cada uno corresponde.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3963" y="884238"/>
            <a:ext cx="6696075" cy="5087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600200" y="1219200"/>
            <a:ext cx="6146800" cy="161607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MX" sz="2000" b="1">
                <a:solidFill>
                  <a:srgbClr val="FFFF00"/>
                </a:solidFill>
              </a:rPr>
              <a:t>Guardo un especial agradecimiento a todos aquellos que han aportado con generosidad un pedacito de su alma y su corazón contribuyendo a hacer de mi lo que soy ahora y lo que seré mañana.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8525" y="381000"/>
            <a:ext cx="7345363" cy="5033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143000" y="5118100"/>
            <a:ext cx="6858000" cy="1739900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MX">
                <a:solidFill>
                  <a:schemeClr val="bg1"/>
                </a:solidFill>
              </a:rPr>
              <a:t>Uso como energía pura la confianza que tuvieron y tienen en mi quienes me han ayudado a formarme durante todos estos años; Esas personas que estuvieron conmigo durante mis años niños, mis años jóvenes y mis años adultos, y que, en conjunto me han preparado, espero, para vivir bien mis años viejos que pronto habrán de venir.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08063" y="457200"/>
            <a:ext cx="7127875" cy="502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511300" y="5667375"/>
            <a:ext cx="6121400" cy="119062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es-MX">
                <a:solidFill>
                  <a:schemeClr val="bg1"/>
                </a:solidFill>
              </a:rPr>
              <a:t>Tengo presente a mis antepasados quienes me ofrecieron sus hombros para que mis pies comenzaron su trayecto y cuido que mi par de piernas sean fuertes para que se apoyen en ellas los pasos de quienes de mi nacieron.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6013" y="981075"/>
            <a:ext cx="7056437" cy="496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2484438" y="4581525"/>
            <a:ext cx="5329237" cy="119062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es-MX">
                <a:solidFill>
                  <a:schemeClr val="bg1"/>
                </a:solidFill>
              </a:rPr>
              <a:t>Procuro que mis pies se conserven firmes y  en contacto con el piso, aunque es frecuente que mi imaginación se de el lujo de volar y de soñar con un armonioso hoy y  un mejor mañana 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1725" y="304800"/>
            <a:ext cx="6940550" cy="47625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1092200" y="5392738"/>
            <a:ext cx="6958013" cy="1465262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MX">
                <a:solidFill>
                  <a:schemeClr val="bg1"/>
                </a:solidFill>
                <a:latin typeface="Verdana" panose="020B0604030504040204" pitchFamily="34" charset="0"/>
              </a:rPr>
              <a:t>Cuando en mi existe frío, producto de las lejanías, desavenencias y desencuentros con mis semejantes, llamo a la hoguera de mi corazón para que me fortalezca, y le pido que me de el calor que me permita asumir mis culpas para saber pedir perdón.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8525" y="836613"/>
            <a:ext cx="7254875" cy="4841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990600" y="5334000"/>
            <a:ext cx="7696200" cy="119062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MX">
                <a:solidFill>
                  <a:schemeClr val="bg1"/>
                </a:solidFill>
                <a:latin typeface="Verdana" panose="020B0604030504040204" pitchFamily="34" charset="0"/>
              </a:rPr>
              <a:t>Y cuando recibo por cualquier motivo la disculpa ajena, trato </a:t>
            </a:r>
          </a:p>
          <a:p>
            <a:r>
              <a:rPr lang="es-MX">
                <a:solidFill>
                  <a:schemeClr val="bg1"/>
                </a:solidFill>
                <a:latin typeface="Verdana" panose="020B0604030504040204" pitchFamily="34" charset="0"/>
              </a:rPr>
              <a:t>de ser de fácil perdón y olvido. Bastante penitencia paga quien asume su culpa como para se cometa el exceso de hacerle el momento más difícil.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865188"/>
            <a:ext cx="8002588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143000" y="4495800"/>
            <a:ext cx="5181600" cy="119062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MX" b="1">
                <a:solidFill>
                  <a:schemeClr val="bg1"/>
                </a:solidFill>
                <a:latin typeface="Verdana" panose="020B0604030504040204" pitchFamily="34" charset="0"/>
              </a:rPr>
              <a:t>Procuro vivir en paz conmigo mismo pues se bien que no se puede ofrecer tranquilidad cuando uno mismo no la tiene para si.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58674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6553200" y="3429000"/>
            <a:ext cx="2195513" cy="2563813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es-MX">
                <a:solidFill>
                  <a:schemeClr val="bg1"/>
                </a:solidFill>
                <a:latin typeface="Verdana" panose="020B0604030504040204" pitchFamily="34" charset="0"/>
              </a:rPr>
              <a:t>Se que para volar solamente se requiere dar fuerza a las alas de nuestra imaginación y tomar rumbo hasta donde la nada existe.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viej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0" y="336550"/>
            <a:ext cx="6172200" cy="454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31" name="Text Box 59"/>
          <p:cNvSpPr txBox="1">
            <a:spLocks noChangeArrowheads="1"/>
          </p:cNvSpPr>
          <p:nvPr/>
        </p:nvSpPr>
        <p:spPr bwMode="auto">
          <a:xfrm>
            <a:off x="5181600" y="5410200"/>
            <a:ext cx="3673475" cy="119062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MX">
                <a:solidFill>
                  <a:schemeClr val="bg1"/>
                </a:solidFill>
                <a:latin typeface="Verdana" panose="020B0604030504040204" pitchFamily="34" charset="0"/>
              </a:rPr>
              <a:t>Sueño con una vejez acompañada, en donde la mano de ella sea mi guía y donde la mía sea su sostén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bor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1000" y="446088"/>
            <a:ext cx="5810250" cy="4135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810000" y="4843463"/>
            <a:ext cx="4664075" cy="1465262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es-MX">
                <a:solidFill>
                  <a:schemeClr val="bg1"/>
                </a:solidFill>
                <a:latin typeface="Verdana" panose="020B0604030504040204" pitchFamily="34" charset="0"/>
              </a:rPr>
              <a:t>Quiero repetirme en cada acto de quienes buscan una forma digna de vivir y que sus afanes impregnen mi alma para seguir adelante y vivir cada día como manda Dios.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20070311elpdmgrep_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0625" y="609600"/>
            <a:ext cx="6762750" cy="4973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5003800" y="5157788"/>
            <a:ext cx="3673475" cy="1465262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MX">
                <a:solidFill>
                  <a:schemeClr val="bg1"/>
                </a:solidFill>
                <a:latin typeface="Verdana" panose="020B0604030504040204" pitchFamily="34" charset="0"/>
              </a:rPr>
              <a:t>Quiero tener algún día el privilegio de llegar hasta lo más alto, donde el espíritu tiene su fortaleza y nuestra fe su razón de ser. </a:t>
            </a: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6516688" y="1268413"/>
            <a:ext cx="1368425" cy="36004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Francisco\Desktop\Fotos importadas\Personas\Frente al mar3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5400" y="457200"/>
            <a:ext cx="6553200" cy="4914900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2243138" y="5638800"/>
            <a:ext cx="4656137" cy="1006475"/>
          </a:xfrm>
          <a:prstGeom prst="rect">
            <a:avLst/>
          </a:prstGeom>
          <a:noFill/>
          <a:ln>
            <a:noFill/>
          </a:ln>
          <a:effectLst>
            <a:outerShdw dist="17961" dir="81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MX" sz="2000">
                <a:solidFill>
                  <a:schemeClr val="bg1"/>
                </a:solidFill>
                <a:latin typeface="Verdana" panose="020B0604030504040204" pitchFamily="34" charset="0"/>
              </a:rPr>
              <a:t>Este es un documento para compartir, que llegue en su </a:t>
            </a:r>
          </a:p>
          <a:p>
            <a:pPr algn="ctr"/>
            <a:r>
              <a:rPr lang="es-MX" sz="2000">
                <a:solidFill>
                  <a:schemeClr val="bg1"/>
                </a:solidFill>
                <a:latin typeface="Verdana" panose="020B0604030504040204" pitchFamily="34" charset="0"/>
              </a:rPr>
              <a:t>vuelo a donde deba llegar.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Borges_Sigo_en.pie</Template>
  <TotalTime>0</TotalTime>
  <Words>714</Words>
  <Application>Microsoft Office PowerPoint</Application>
  <PresentationFormat>Presentación en pantalla (4:3)</PresentationFormat>
  <Paragraphs>52</Paragraphs>
  <Slides>20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5" baseType="lpstr">
      <vt:lpstr>Arial</vt:lpstr>
      <vt:lpstr>Georgia</vt:lpstr>
      <vt:lpstr>Verdana</vt:lpstr>
      <vt:lpstr>Default Design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2013-03-15T09:30:40Z</dcterms:created>
  <dcterms:modified xsi:type="dcterms:W3CDTF">2013-03-15T09:32:44Z</dcterms:modified>
</cp:coreProperties>
</file>