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362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0" r:id="rId33"/>
    <p:sldId id="371" r:id="rId34"/>
    <p:sldId id="372" r:id="rId35"/>
    <p:sldId id="373" r:id="rId36"/>
    <p:sldId id="374" r:id="rId37"/>
    <p:sldId id="375" r:id="rId38"/>
    <p:sldId id="376" r:id="rId39"/>
    <p:sldId id="377" r:id="rId40"/>
    <p:sldId id="378" r:id="rId41"/>
    <p:sldId id="379" r:id="rId42"/>
    <p:sldId id="380" r:id="rId43"/>
    <p:sldId id="381" r:id="rId44"/>
    <p:sldId id="382" r:id="rId45"/>
    <p:sldId id="383" r:id="rId46"/>
    <p:sldId id="384" r:id="rId47"/>
    <p:sldId id="385" r:id="rId48"/>
    <p:sldId id="386" r:id="rId49"/>
    <p:sldId id="387" r:id="rId50"/>
    <p:sldId id="388" r:id="rId51"/>
    <p:sldId id="389" r:id="rId52"/>
    <p:sldId id="390" r:id="rId53"/>
    <p:sldId id="391" r:id="rId54"/>
    <p:sldId id="392" r:id="rId55"/>
    <p:sldId id="393" r:id="rId56"/>
    <p:sldId id="394" r:id="rId57"/>
    <p:sldId id="395" r:id="rId58"/>
    <p:sldId id="396" r:id="rId59"/>
    <p:sldId id="397" r:id="rId60"/>
    <p:sldId id="398" r:id="rId61"/>
    <p:sldId id="399" r:id="rId62"/>
    <p:sldId id="400" r:id="rId63"/>
    <p:sldId id="401" r:id="rId64"/>
    <p:sldId id="402" r:id="rId65"/>
    <p:sldId id="403" r:id="rId66"/>
    <p:sldId id="404" r:id="rId67"/>
    <p:sldId id="405" r:id="rId68"/>
    <p:sldId id="406" r:id="rId69"/>
    <p:sldId id="407" r:id="rId70"/>
    <p:sldId id="408" r:id="rId71"/>
    <p:sldId id="409" r:id="rId72"/>
    <p:sldId id="410" r:id="rId73"/>
    <p:sldId id="411" r:id="rId74"/>
    <p:sldId id="412" r:id="rId75"/>
    <p:sldId id="413" r:id="rId76"/>
    <p:sldId id="315" r:id="rId7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dirty="0" smtClean="0">
                <a:solidFill>
                  <a:srgbClr val="FF0000"/>
                </a:solidFill>
              </a:rPr>
              <a:t>ATENTADO EN BOSTON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57290" y="3857628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smtClean="0"/>
              <a:t>ABRIL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bp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731838"/>
            <a:ext cx="9144000" cy="539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bp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800100" y="0"/>
            <a:ext cx="754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bp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57188"/>
            <a:ext cx="9144000" cy="614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bp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200025"/>
            <a:ext cx="9144000" cy="645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bp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bp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bp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284163"/>
            <a:ext cx="9144000" cy="628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bp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214313"/>
            <a:ext cx="9144000" cy="642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bp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80963"/>
            <a:ext cx="9144000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bp1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bp1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611188"/>
            <a:ext cx="9144000" cy="563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bp1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52425"/>
            <a:ext cx="9144000" cy="615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bp1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588963"/>
            <a:ext cx="9144000" cy="568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bp1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92088" y="0"/>
            <a:ext cx="8759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bp1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163513"/>
            <a:ext cx="9144000" cy="652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bp1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bp1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39725"/>
            <a:ext cx="9144000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bp1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530225" y="0"/>
            <a:ext cx="8081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bp1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80963" y="0"/>
            <a:ext cx="8980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bp2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093788" y="0"/>
            <a:ext cx="6956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bp2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15913"/>
            <a:ext cx="9144000" cy="622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bp2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bp2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525463" y="0"/>
            <a:ext cx="8091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bp2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4175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bp2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957263"/>
            <a:ext cx="9144000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bp2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66675"/>
            <a:ext cx="9144000" cy="672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bp2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61950"/>
            <a:ext cx="9144000" cy="613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bp3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477838"/>
            <a:ext cx="9144000" cy="590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bp2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500063"/>
            <a:ext cx="9144000" cy="585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bp2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bp3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66675"/>
            <a:ext cx="9144000" cy="672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bp3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136525"/>
            <a:ext cx="9144000" cy="658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s_b21_1520713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660400"/>
            <a:ext cx="9144000" cy="553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s_b01_5653243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s_b02_9313395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415925"/>
            <a:ext cx="9144000" cy="602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s_b01_4828133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466725"/>
            <a:ext cx="9144000" cy="592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s_b02_9878526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222250"/>
            <a:ext cx="9144000" cy="641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s_b01_sus1and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420688"/>
            <a:ext cx="9144000" cy="60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s_b02_sus1and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85750" y="0"/>
            <a:ext cx="8570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s_b03_subject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85750" y="0"/>
            <a:ext cx="8570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s_b03_3066432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420688"/>
            <a:ext cx="9144000" cy="60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s_b04_subject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539750"/>
            <a:ext cx="9144000" cy="577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s_b06_0836340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1103313"/>
            <a:ext cx="9144000" cy="464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s_b05_suspect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530225" y="0"/>
            <a:ext cx="8081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s_b06_suspect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420688"/>
            <a:ext cx="9144000" cy="60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s_b03_7946543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19088"/>
            <a:ext cx="9144000" cy="621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s_b04_2546903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457200"/>
            <a:ext cx="9144000" cy="594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Imagen" descr="s_b04_5574886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69888"/>
            <a:ext cx="9144000" cy="611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s_b05_0967456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895350"/>
            <a:ext cx="9144000" cy="506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Imagen" descr="s_b05_6696540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669925"/>
            <a:ext cx="9144000" cy="551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s_b06_4210239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23813"/>
            <a:ext cx="9144000" cy="680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s_b07_1278016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793750"/>
            <a:ext cx="9144000" cy="526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s_b07_2647772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687388"/>
            <a:ext cx="9144000" cy="548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Imagen" descr="s_b08_6697994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s_b09_0RTXYS2J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s_b09_6666591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582613"/>
            <a:ext cx="9144000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1 Imagen" descr="s_b10_03604569b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147638"/>
            <a:ext cx="9144000" cy="656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1 Imagen" descr="s_b10_4671709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849313"/>
            <a:ext cx="9144000" cy="515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1 Imagen" descr="s_b11_0RTXYMWY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241300"/>
            <a:ext cx="9144000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1 Imagen" descr="s_b11_0500480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1 Imagen" descr="s_b12_0RTXYMX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1 Imagen" descr="s_b12_9567613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241300"/>
            <a:ext cx="9144000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1 Imagen" descr="s_b13_1438827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1 Imagen" descr="s_b13_66666007b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04800"/>
            <a:ext cx="9144000" cy="624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1 Imagen" descr="s_b14_0RTXYMXS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55600"/>
            <a:ext cx="9144000" cy="614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1 Imagen" descr="s_b14_9341928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203200"/>
            <a:ext cx="9144000" cy="645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1 Imagen" descr="s_b15_0631651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827088"/>
            <a:ext cx="9144000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1 Imagen" descr="s_b15_6666612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1 Imagen" descr="s_b16_0RTXYMYC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420688"/>
            <a:ext cx="9144000" cy="60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1 Imagen" descr="s_b16_5929373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1 Imagen" descr="s_b17_3248275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1 Imagen" descr="s_b19_5851114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65125"/>
            <a:ext cx="9144000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1 Imagen" descr="s_b20_2388258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1 Imagen" descr="s_b18_6091011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781050"/>
            <a:ext cx="9144000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amera.wav" builtIn="1"/>
      </p:stSnd>
    </p:sndAc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12</TotalTime>
  <Words>65</Words>
  <Application>Microsoft Office PowerPoint</Application>
  <PresentationFormat>Presentación en pantalla (4:3)</PresentationFormat>
  <Paragraphs>30</Paragraphs>
  <Slides>76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76</vt:i4>
      </vt:variant>
    </vt:vector>
  </HeadingPairs>
  <TitlesOfParts>
    <vt:vector size="77" baseType="lpstr">
      <vt:lpstr>CREACION PROPIA</vt:lpstr>
      <vt:lpstr>ATENTADO EN BOSTON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ATENTADO EN BOSTON</dc:title>
  <dc:creator>..</dc:creator>
  <cp:lastModifiedBy>..</cp:lastModifiedBy>
  <cp:revision>2</cp:revision>
  <dcterms:created xsi:type="dcterms:W3CDTF">2013-04-22T15:07:42Z</dcterms:created>
  <dcterms:modified xsi:type="dcterms:W3CDTF">2013-04-22T15:20:22Z</dcterms:modified>
</cp:coreProperties>
</file>