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31"/>
  </p:notesMasterIdLst>
  <p:sldIdLst>
    <p:sldId id="256" r:id="rId3"/>
    <p:sldId id="257" r:id="rId4"/>
    <p:sldId id="266" r:id="rId5"/>
    <p:sldId id="260" r:id="rId6"/>
    <p:sldId id="294" r:id="rId7"/>
    <p:sldId id="259" r:id="rId8"/>
    <p:sldId id="263" r:id="rId9"/>
    <p:sldId id="265" r:id="rId10"/>
    <p:sldId id="267" r:id="rId11"/>
    <p:sldId id="268" r:id="rId12"/>
    <p:sldId id="272" r:id="rId13"/>
    <p:sldId id="274" r:id="rId14"/>
    <p:sldId id="276" r:id="rId15"/>
    <p:sldId id="278" r:id="rId16"/>
    <p:sldId id="277" r:id="rId17"/>
    <p:sldId id="279" r:id="rId18"/>
    <p:sldId id="280" r:id="rId19"/>
    <p:sldId id="281" r:id="rId20"/>
    <p:sldId id="283" r:id="rId21"/>
    <p:sldId id="285" r:id="rId22"/>
    <p:sldId id="282" r:id="rId23"/>
    <p:sldId id="287" r:id="rId24"/>
    <p:sldId id="288" r:id="rId25"/>
    <p:sldId id="292" r:id="rId26"/>
    <p:sldId id="290" r:id="rId27"/>
    <p:sldId id="289" r:id="rId28"/>
    <p:sldId id="291" r:id="rId29"/>
    <p:sldId id="295" r:id="rId30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fmiLcYjUgonHurOfnbnDg" hashData="nRHNdfikmHXP/ax0MqzS0PwQyP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  <a:srgbClr val="CC0066"/>
    <a:srgbClr val="008000"/>
    <a:srgbClr val="FFCC00"/>
    <a:srgbClr val="339933"/>
    <a:srgbClr val="DDDDD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  <p:sldLst>
      <p:sld r:id="rId1" collapse="1"/>
    </p:sldLst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_rels/viewProps.xml.rels><?xml version="1.0" encoding="UTF-8" standalone="yes"?>
<Relationships xmlns="http://schemas.openxmlformats.org/package/2006/relationships"><Relationship Id="rId1" Type="http://schemas.openxmlformats.org/officeDocument/2006/relationships/slide" Target="slides/slide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430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43012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430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30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430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135BBEF2-C37B-47E1-A1D2-B4FC825C3974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8EA2501-D468-4BEA-88A7-C1C9736B01A2}" type="slidenum">
              <a:rPr lang="es-ES"/>
              <a:pPr/>
              <a:t>1</a:t>
            </a:fld>
            <a:endParaRPr lang="es-ES"/>
          </a:p>
        </p:txBody>
      </p:sp>
      <p:sp>
        <p:nvSpPr>
          <p:cNvPr id="440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D05488B-61FE-4868-9016-6699D144DFCD}" type="slidenum">
              <a:rPr lang="es-ES"/>
              <a:pPr/>
              <a:t>2</a:t>
            </a:fld>
            <a:endParaRPr lang="es-ES"/>
          </a:p>
        </p:txBody>
      </p:sp>
      <p:sp>
        <p:nvSpPr>
          <p:cNvPr id="460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DDE7469F-DCA2-4704-9EAB-C6FC4FB24120}" type="slidenum">
              <a:rPr lang="es-ES"/>
              <a:pPr/>
              <a:t>3</a:t>
            </a:fld>
            <a:endParaRPr lang="es-ES"/>
          </a:p>
        </p:txBody>
      </p:sp>
      <p:sp>
        <p:nvSpPr>
          <p:cNvPr id="542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42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EA53C18-3A41-498D-833C-AE1BF9272D5C}" type="slidenum">
              <a:rPr lang="es-ES"/>
              <a:pPr/>
              <a:t>4</a:t>
            </a:fld>
            <a:endParaRPr lang="es-ES"/>
          </a:p>
        </p:txBody>
      </p:sp>
      <p:sp>
        <p:nvSpPr>
          <p:cNvPr id="491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E03963A-78EE-41EB-BD7B-EE31DE401741}" type="slidenum">
              <a:rPr lang="es-ES"/>
              <a:pPr/>
              <a:t>5</a:t>
            </a:fld>
            <a:endParaRPr lang="es-ES"/>
          </a:p>
        </p:txBody>
      </p:sp>
      <p:sp>
        <p:nvSpPr>
          <p:cNvPr id="471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71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17C85AA-018F-460E-B224-6DA6304B5B85}" type="slidenum">
              <a:rPr lang="es-ES"/>
              <a:pPr/>
              <a:t>6</a:t>
            </a:fld>
            <a:endParaRPr lang="es-ES"/>
          </a:p>
        </p:txBody>
      </p:sp>
      <p:sp>
        <p:nvSpPr>
          <p:cNvPr id="481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81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D3EFD8C-5B54-418B-9ED5-7035E4769ED3}" type="slidenum">
              <a:rPr lang="es-ES"/>
              <a:pPr/>
              <a:t>7</a:t>
            </a:fld>
            <a:endParaRPr lang="es-ES"/>
          </a:p>
        </p:txBody>
      </p:sp>
      <p:sp>
        <p:nvSpPr>
          <p:cNvPr id="522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22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B4C75A-4E55-49A3-8A41-7CBC0C2FF4CC}" type="slidenum">
              <a:rPr lang="es-ES"/>
              <a:pPr/>
              <a:t>8</a:t>
            </a:fld>
            <a:endParaRPr lang="es-ES"/>
          </a:p>
        </p:txBody>
      </p:sp>
      <p:sp>
        <p:nvSpPr>
          <p:cNvPr id="532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32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838C742-2AB0-4C4A-8305-A76272A86ECD}" type="slidenum">
              <a:rPr lang="es-ES"/>
              <a:pPr/>
              <a:t>9</a:t>
            </a:fld>
            <a:endParaRPr lang="es-ES"/>
          </a:p>
        </p:txBody>
      </p:sp>
      <p:sp>
        <p:nvSpPr>
          <p:cNvPr id="552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52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DE44AC-09E3-457A-8243-8281BD011531}" type="slidenum">
              <a:rPr lang="es-ES"/>
              <a:pPr/>
              <a:t>10</a:t>
            </a:fld>
            <a:endParaRPr lang="es-ES"/>
          </a:p>
        </p:txBody>
      </p:sp>
      <p:sp>
        <p:nvSpPr>
          <p:cNvPr id="5632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5632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E0E6A5-68BF-4AA8-88D4-5ACD50E33B56}" type="slidenum">
              <a:rPr lang="es-ES"/>
              <a:pPr/>
              <a:t>11</a:t>
            </a:fld>
            <a:endParaRPr lang="es-ES"/>
          </a:p>
        </p:txBody>
      </p:sp>
      <p:sp>
        <p:nvSpPr>
          <p:cNvPr id="604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04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481AE75-29EF-40FC-9FB1-1B93D4A31FB6}" type="slidenum">
              <a:rPr lang="es-ES"/>
              <a:pPr/>
              <a:t>12</a:t>
            </a:fld>
            <a:endParaRPr lang="es-ES"/>
          </a:p>
        </p:txBody>
      </p:sp>
      <p:sp>
        <p:nvSpPr>
          <p:cNvPr id="6246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246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51C913B-91AD-4F5D-8AE5-83C87B4C2021}" type="slidenum">
              <a:rPr lang="es-ES"/>
              <a:pPr/>
              <a:t>13</a:t>
            </a:fld>
            <a:endParaRPr lang="es-ES"/>
          </a:p>
        </p:txBody>
      </p:sp>
      <p:sp>
        <p:nvSpPr>
          <p:cNvPr id="6349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34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1886CC1-C19A-4614-8CDF-3DC001B2C257}" type="slidenum">
              <a:rPr lang="es-ES"/>
              <a:pPr/>
              <a:t>14</a:t>
            </a:fld>
            <a:endParaRPr lang="es-ES"/>
          </a:p>
        </p:txBody>
      </p:sp>
      <p:sp>
        <p:nvSpPr>
          <p:cNvPr id="6553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D4CBDFA-E23A-4FE8-BFE1-97DEE41F4DE6}" type="slidenum">
              <a:rPr lang="es-ES"/>
              <a:pPr/>
              <a:t>15</a:t>
            </a:fld>
            <a:endParaRPr lang="es-ES"/>
          </a:p>
        </p:txBody>
      </p:sp>
      <p:sp>
        <p:nvSpPr>
          <p:cNvPr id="6451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45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C589746-46A3-4340-9EC3-6267AF43E369}" type="slidenum">
              <a:rPr lang="es-ES"/>
              <a:pPr/>
              <a:t>16</a:t>
            </a:fld>
            <a:endParaRPr lang="es-ES"/>
          </a:p>
        </p:txBody>
      </p:sp>
      <p:sp>
        <p:nvSpPr>
          <p:cNvPr id="6656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65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02DCAAB-9FF8-49DA-92A7-CA5B1C7552F4}" type="slidenum">
              <a:rPr lang="es-ES"/>
              <a:pPr/>
              <a:t>17</a:t>
            </a:fld>
            <a:endParaRPr lang="es-ES"/>
          </a:p>
        </p:txBody>
      </p:sp>
      <p:sp>
        <p:nvSpPr>
          <p:cNvPr id="6758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75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43AC76A-A0A1-4BCF-B6C4-BEC224DCD037}" type="slidenum">
              <a:rPr lang="es-ES"/>
              <a:pPr/>
              <a:t>18</a:t>
            </a:fld>
            <a:endParaRPr lang="es-ES"/>
          </a:p>
        </p:txBody>
      </p:sp>
      <p:sp>
        <p:nvSpPr>
          <p:cNvPr id="6861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F387C89-C067-4EA8-8C37-FB8D70859E62}" type="slidenum">
              <a:rPr lang="es-ES"/>
              <a:pPr/>
              <a:t>19</a:t>
            </a:fld>
            <a:endParaRPr lang="es-ES"/>
          </a:p>
        </p:txBody>
      </p:sp>
      <p:sp>
        <p:nvSpPr>
          <p:cNvPr id="7065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06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4DAFE8-5DE2-46C4-98B2-CA2A45027073}" type="slidenum">
              <a:rPr lang="es-ES"/>
              <a:pPr/>
              <a:t>20</a:t>
            </a:fld>
            <a:endParaRPr lang="es-ES"/>
          </a:p>
        </p:txBody>
      </p:sp>
      <p:sp>
        <p:nvSpPr>
          <p:cNvPr id="727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8EAD721-4F40-484D-9B0E-BEA2356BEC8A}" type="slidenum">
              <a:rPr lang="es-ES"/>
              <a:pPr/>
              <a:t>21</a:t>
            </a:fld>
            <a:endParaRPr lang="es-ES"/>
          </a:p>
        </p:txBody>
      </p:sp>
      <p:sp>
        <p:nvSpPr>
          <p:cNvPr id="6963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963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1308502-18D8-47A6-B30D-187887DA85B3}" type="slidenum">
              <a:rPr lang="es-ES"/>
              <a:pPr/>
              <a:t>22</a:t>
            </a:fld>
            <a:endParaRPr lang="es-ES"/>
          </a:p>
        </p:txBody>
      </p:sp>
      <p:sp>
        <p:nvSpPr>
          <p:cNvPr id="747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DDE934C-DB6B-4305-B687-9EDFDC0294C6}" type="slidenum">
              <a:rPr lang="es-ES"/>
              <a:pPr/>
              <a:t>23</a:t>
            </a:fld>
            <a:endParaRPr lang="es-ES"/>
          </a:p>
        </p:txBody>
      </p:sp>
      <p:sp>
        <p:nvSpPr>
          <p:cNvPr id="757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A225DEE-41C3-4AF4-90E2-82133FDA2CFC}" type="slidenum">
              <a:rPr lang="es-ES"/>
              <a:pPr/>
              <a:t>24</a:t>
            </a:fld>
            <a:endParaRPr lang="es-ES"/>
          </a:p>
        </p:txBody>
      </p:sp>
      <p:sp>
        <p:nvSpPr>
          <p:cNvPr id="798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98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F0CCE88-632A-425B-B5BA-7EF5931F01A2}" type="slidenum">
              <a:rPr lang="es-ES"/>
              <a:pPr/>
              <a:t>25</a:t>
            </a:fld>
            <a:endParaRPr lang="es-ES"/>
          </a:p>
        </p:txBody>
      </p:sp>
      <p:sp>
        <p:nvSpPr>
          <p:cNvPr id="778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78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F822CBF-CA6F-4917-8CCE-22A7C97772F8}" type="slidenum">
              <a:rPr lang="es-ES"/>
              <a:pPr/>
              <a:t>26</a:t>
            </a:fld>
            <a:endParaRPr lang="es-ES"/>
          </a:p>
        </p:txBody>
      </p:sp>
      <p:sp>
        <p:nvSpPr>
          <p:cNvPr id="768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D9EFC1E-1DA6-4FF3-9726-FCD9064FE697}" type="slidenum">
              <a:rPr lang="es-ES"/>
              <a:pPr/>
              <a:t>27</a:t>
            </a:fld>
            <a:endParaRPr lang="es-ES"/>
          </a:p>
        </p:txBody>
      </p:sp>
      <p:sp>
        <p:nvSpPr>
          <p:cNvPr id="788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88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B7DF63-E59D-4B98-84DC-484A8F20D763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7D0059-8BEA-4E67-9E7A-ED0998EC663F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76D36EC-5473-471E-8374-59D7DF7791AA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08E1D1-9BD8-48C3-86AE-94C52551CB03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3D2E66F-F11F-4AA3-B1FF-5AAAC95D6732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D6E1498-13FC-4A37-9575-00D309F28FDF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4D7EC0-3F79-4A1D-ABA6-07D74C4AE431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F961269-9C2B-492D-B503-574E9997DA0E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232163-4FA2-4990-A597-DDC9700D1013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CB12F10-845C-4D62-8460-644E3BC1A522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4D424E-0993-4079-8E54-BDC9BC2D7040}" type="slidenum">
              <a:rPr lang="fr-FR"/>
              <a:pPr/>
              <a:t>‹Nº›</a:t>
            </a:fld>
            <a:endParaRPr lang="fr-FR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2547189-7202-40EA-B7A3-CB8DD28142AA}" type="slidenum">
              <a:rPr lang="fr-FR"/>
              <a:pPr/>
              <a:t>‹Nº›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8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3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0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9.png"/><Relationship Id="rId10" Type="http://schemas.openxmlformats.org/officeDocument/2006/relationships/image" Target="../media/image32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ext Box 2"/>
          <p:cNvSpPr txBox="1">
            <a:spLocks noChangeArrowheads="1"/>
          </p:cNvSpPr>
          <p:nvPr/>
        </p:nvSpPr>
        <p:spPr bwMode="auto">
          <a:xfrm>
            <a:off x="0" y="0"/>
            <a:ext cx="9144000" cy="9448740"/>
          </a:xfrm>
          <a:prstGeom prst="rect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fr-FR" sz="32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endParaRPr lang="fr-FR" sz="32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/>
            <a:r>
              <a:rPr lang="fr-FR" sz="3200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lbertus Medium" pitchFamily="34" charset="0"/>
              </a:rPr>
              <a:t>LES  LUMIERES  DE  LA  </a:t>
            </a:r>
            <a:r>
              <a:rPr lang="fr-FR" sz="32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lbertus Medium" pitchFamily="34" charset="0"/>
              </a:rPr>
              <a:t>VILLE</a:t>
            </a:r>
          </a:p>
          <a:p>
            <a:pPr algn="ctr"/>
            <a:endParaRPr lang="fr-FR" sz="32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lbertus Medium" pitchFamily="34" charset="0"/>
            </a:endParaRPr>
          </a:p>
          <a:p>
            <a:pPr algn="ctr"/>
            <a:endParaRPr lang="fr-FR" sz="3200" b="1" i="1" dirty="0" smtClean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lbertus Medium" pitchFamily="34" charset="0"/>
            </a:endParaRPr>
          </a:p>
          <a:p>
            <a:pPr algn="ctr"/>
            <a:r>
              <a:rPr lang="fr-FR" sz="88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lbertus Medium" pitchFamily="34" charset="0"/>
              </a:rPr>
              <a:t>APRENDIENDO</a:t>
            </a:r>
            <a:endParaRPr lang="fr-FR" sz="8800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lbertus Medium" pitchFamily="34" charset="0"/>
            </a:endParaRPr>
          </a:p>
          <a:p>
            <a:pPr algn="ctr"/>
            <a:endParaRPr lang="fr-FR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lbertus Medium" pitchFamily="34" charset="0"/>
            </a:endParaRPr>
          </a:p>
          <a:p>
            <a:pPr algn="ctr"/>
            <a:endParaRPr lang="fr-FR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endParaRPr lang="fr-FR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/>
            <a:r>
              <a:rPr lang="fr-FR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 algn="ctr"/>
            <a:endParaRPr lang="fr-FR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/>
            <a:endParaRPr lang="fr-FR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/>
            <a:endParaRPr lang="fr-FR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r>
              <a:rPr lang="fr-FR" b="1" i="1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</a:t>
            </a:r>
            <a:r>
              <a:rPr lang="fr-FR" b="1" i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</a:rPr>
              <a:t>par Jean-Paul BARRUYER</a:t>
            </a:r>
          </a:p>
          <a:p>
            <a:endParaRPr lang="fr-FR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</a:endParaRPr>
          </a:p>
          <a:p>
            <a:endParaRPr lang="fr-FR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fr-FR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fr-FR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fr-FR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fr-FR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endParaRPr lang="fr-FR" b="1" i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</p:spTree>
  </p:cSld>
  <p:clrMapOvr>
    <a:masterClrMapping/>
  </p:clrMapOvr>
  <p:transition spd="med">
    <p:sndAc>
      <p:stSnd loop="1">
        <p:snd r:embed="rId3" name="la boheme charles asnavou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01 DSCN824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076" name="Text Box 4"/>
          <p:cNvSpPr txBox="1">
            <a:spLocks noChangeArrowheads="1"/>
          </p:cNvSpPr>
          <p:nvPr/>
        </p:nvSpPr>
        <p:spPr bwMode="auto">
          <a:xfrm>
            <a:off x="0" y="0"/>
            <a:ext cx="9144000" cy="85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5000" b="1">
                <a:latin typeface="Monotype Corsiva" pitchFamily="66" charset="0"/>
              </a:rPr>
              <a:t>Con los bellos fondos de Paris, para ir...</a:t>
            </a:r>
            <a:endParaRPr lang="es-ES" sz="5000" b="1"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6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10 DSCN2393rogné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2294" name="WordArt 6"/>
          <p:cNvSpPr>
            <a:spLocks noChangeArrowheads="1" noChangeShapeType="1" noTextEdit="1"/>
          </p:cNvSpPr>
          <p:nvPr/>
        </p:nvSpPr>
        <p:spPr bwMode="auto">
          <a:xfrm>
            <a:off x="2268538" y="4941888"/>
            <a:ext cx="3429000" cy="15240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Aprendiendo</a:t>
            </a:r>
          </a:p>
        </p:txBody>
      </p:sp>
      <p:sp>
        <p:nvSpPr>
          <p:cNvPr id="12296" name="WordArt 8"/>
          <p:cNvSpPr>
            <a:spLocks noChangeArrowheads="1" noChangeShapeType="1" noTextEdit="1"/>
          </p:cNvSpPr>
          <p:nvPr/>
        </p:nvSpPr>
        <p:spPr bwMode="auto">
          <a:xfrm>
            <a:off x="4356100" y="5734050"/>
            <a:ext cx="2819400" cy="6858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55556"/>
              </a:avLst>
            </a:prstTxWarp>
          </a:bodyPr>
          <a:lstStyle/>
          <a:p>
            <a:pPr algn="ctr"/>
            <a:r>
              <a:rPr lang="es-ES" sz="3600" kern="1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00"/>
                </a:solidFill>
                <a:latin typeface="Arial Black"/>
              </a:rPr>
              <a:t>Autor Desconocido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 animBg="1"/>
      <p:bldP spid="1229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04 DSCN119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2663825" y="4568825"/>
            <a:ext cx="6480175" cy="2289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600" b="1">
                <a:solidFill>
                  <a:schemeClr val="bg1"/>
                </a:solidFill>
                <a:latin typeface="Monotype Corsiva" pitchFamily="66" charset="0"/>
              </a:rPr>
              <a:t>He aprendido que no puedo hacer que alguien me ame, solo convertirme en alguien a quien se puede amar. El resto depende de los otros.</a:t>
            </a:r>
            <a:endParaRPr lang="es-ES" sz="3600" b="1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8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37 DSCN138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315200"/>
          </a:xfrm>
          <a:prstGeom prst="rect">
            <a:avLst/>
          </a:prstGeom>
          <a:noFill/>
        </p:spPr>
      </p:pic>
      <p:sp>
        <p:nvSpPr>
          <p:cNvPr id="40964" name="Text Box 4"/>
          <p:cNvSpPr txBox="1">
            <a:spLocks noChangeArrowheads="1"/>
          </p:cNvSpPr>
          <p:nvPr/>
        </p:nvSpPr>
        <p:spPr bwMode="auto">
          <a:xfrm>
            <a:off x="3708400" y="0"/>
            <a:ext cx="5435600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800" b="1">
                <a:latin typeface="Monotype Corsiva" pitchFamily="66" charset="0"/>
              </a:rPr>
              <a:t>He aprendido que se pueden requerir años para construir la confianza y únicamente segundos para destruirla.</a:t>
            </a:r>
            <a:endParaRPr lang="es-ES" sz="3800" b="1"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409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64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03 DSCN143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3276600" y="4327525"/>
            <a:ext cx="5867400" cy="25304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>
                <a:latin typeface="Monotype Corsiva" pitchFamily="66" charset="0"/>
              </a:rPr>
              <a:t>He aprendido que lo que verdaderamente cuenta en la vida no son las cosas que tengo alrededor, sino las personas</a:t>
            </a:r>
            <a:endParaRPr lang="es-ES" sz="4000" b="1"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07 DSCN1761rogné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solidFill>
            <a:schemeClr val="bg1">
              <a:alpha val="60001"/>
            </a:schemeClr>
          </a:solidFill>
          <a:ln w="9525">
            <a:noFill/>
            <a:miter lim="800000"/>
            <a:headEnd/>
            <a:tailEnd/>
          </a:ln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810000" y="0"/>
            <a:ext cx="5334000" cy="2530475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>
                <a:latin typeface="Monotype Corsiva" pitchFamily="66" charset="0"/>
              </a:rPr>
              <a:t>He aprendido que no puedo compararme con lo mejor que hacen los demás, sino con lo mejor que puedo hacer yo</a:t>
            </a:r>
            <a:endParaRPr lang="es-ES" sz="4000" b="1"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09 DSCN217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68" name="Text Box 4"/>
          <p:cNvSpPr txBox="1">
            <a:spLocks noChangeArrowheads="1"/>
          </p:cNvSpPr>
          <p:nvPr/>
        </p:nvSpPr>
        <p:spPr bwMode="auto">
          <a:xfrm>
            <a:off x="0" y="0"/>
            <a:ext cx="3492500" cy="374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>
                <a:solidFill>
                  <a:schemeClr val="bg1"/>
                </a:solidFill>
                <a:latin typeface="Monotype Corsiva" pitchFamily="66" charset="0"/>
              </a:rPr>
              <a:t>He aprendido que lo más importante no es lo que me sucede, sino lo  que hago al respecto...</a:t>
            </a:r>
            <a:endParaRPr lang="es-ES" sz="4000" b="1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8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11 DSCN18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4343400" y="0"/>
            <a:ext cx="4800600" cy="3140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>
                <a:solidFill>
                  <a:schemeClr val="bg1"/>
                </a:solidFill>
                <a:latin typeface="Monotype Corsiva" pitchFamily="66" charset="0"/>
              </a:rPr>
              <a:t>He aprendido que hay cosas que puedo hacer en un instante y que pueden ocasionar dolor toda una vida...</a:t>
            </a:r>
            <a:endParaRPr lang="es-ES" sz="4000" b="1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2 DSCN2310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40" name="Text Box 4"/>
          <p:cNvSpPr txBox="1">
            <a:spLocks noChangeArrowheads="1"/>
          </p:cNvSpPr>
          <p:nvPr/>
        </p:nvSpPr>
        <p:spPr bwMode="auto">
          <a:xfrm>
            <a:off x="0" y="5546725"/>
            <a:ext cx="8532813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>
                <a:solidFill>
                  <a:schemeClr val="bg1"/>
                </a:solidFill>
                <a:latin typeface="Monotype Corsiva" pitchFamily="66" charset="0"/>
              </a:rPr>
              <a:t>He aprendido que es importante practicar para convertirme en la persona que yo quiero ser</a:t>
            </a:r>
            <a:endParaRPr lang="es-ES" sz="4000" b="1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40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16 DSCN85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391400"/>
          </a:xfrm>
          <a:prstGeom prst="rect">
            <a:avLst/>
          </a:prstGeom>
          <a:noFill/>
        </p:spPr>
      </p:pic>
      <p:sp>
        <p:nvSpPr>
          <p:cNvPr id="18436" name="Text Box 4"/>
          <p:cNvSpPr txBox="1">
            <a:spLocks noChangeArrowheads="1"/>
          </p:cNvSpPr>
          <p:nvPr/>
        </p:nvSpPr>
        <p:spPr bwMode="auto">
          <a:xfrm>
            <a:off x="0" y="4937125"/>
            <a:ext cx="91440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>
                <a:solidFill>
                  <a:schemeClr val="bg1"/>
                </a:solidFill>
                <a:latin typeface="Monotype Corsiva" pitchFamily="66" charset="0"/>
              </a:rPr>
              <a:t>He aprendido que es mucho más fácil reaccionar que pensar...y más satisfactorio pensar que reaccionar</a:t>
            </a:r>
            <a:endParaRPr lang="es-ES" sz="4000" b="1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84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18 DSCN1804rogné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0484" name="Text Box 4"/>
          <p:cNvSpPr txBox="1">
            <a:spLocks noChangeArrowheads="1"/>
          </p:cNvSpPr>
          <p:nvPr/>
        </p:nvSpPr>
        <p:spPr bwMode="auto">
          <a:xfrm>
            <a:off x="2124075" y="0"/>
            <a:ext cx="5616575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>
                <a:solidFill>
                  <a:schemeClr val="bg1"/>
                </a:solidFill>
                <a:latin typeface="Monotype Corsiva" pitchFamily="66" charset="0"/>
              </a:rPr>
              <a:t>He aprendido que puedo llegar mucho más lejos de lo que pensé posible</a:t>
            </a:r>
            <a:endParaRPr lang="es-ES" sz="4000" b="1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20 DSCN1081rogné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2" name="Text Box 4"/>
          <p:cNvSpPr txBox="1">
            <a:spLocks noChangeArrowheads="1"/>
          </p:cNvSpPr>
          <p:nvPr/>
        </p:nvSpPr>
        <p:spPr bwMode="auto">
          <a:xfrm>
            <a:off x="0" y="4327525"/>
            <a:ext cx="4932363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>
                <a:solidFill>
                  <a:schemeClr val="bg1"/>
                </a:solidFill>
                <a:latin typeface="Monotype Corsiva" pitchFamily="66" charset="0"/>
              </a:rPr>
              <a:t>He aprendido que soy responsable de lo que hago, cualquiera  que sea el sentimiento que tenga.</a:t>
            </a:r>
            <a:endParaRPr lang="es-ES" sz="4000" b="1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25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2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22 DSCN181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72600" cy="6858000"/>
          </a:xfrm>
          <a:prstGeom prst="rect">
            <a:avLst/>
          </a:prstGeom>
          <a:noFill/>
        </p:spPr>
      </p:pic>
      <p:sp>
        <p:nvSpPr>
          <p:cNvPr id="24580" name="Text Box 4"/>
          <p:cNvSpPr txBox="1">
            <a:spLocks noChangeArrowheads="1"/>
          </p:cNvSpPr>
          <p:nvPr/>
        </p:nvSpPr>
        <p:spPr bwMode="auto">
          <a:xfrm>
            <a:off x="250825" y="5546725"/>
            <a:ext cx="65532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>
                <a:solidFill>
                  <a:schemeClr val="bg1"/>
                </a:solidFill>
                <a:latin typeface="Monotype Corsiva" pitchFamily="66" charset="0"/>
              </a:rPr>
              <a:t>He aprendido que si no controlo mis actitudes ellas me controlan a mi</a:t>
            </a:r>
            <a:endParaRPr lang="es-ES" sz="4000" b="1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80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21 DSCN9909rogné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56" name="Text Box 4"/>
          <p:cNvSpPr txBox="1">
            <a:spLocks noChangeArrowheads="1"/>
          </p:cNvSpPr>
          <p:nvPr/>
        </p:nvSpPr>
        <p:spPr bwMode="auto">
          <a:xfrm>
            <a:off x="0" y="2498725"/>
            <a:ext cx="3581400" cy="435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>
                <a:solidFill>
                  <a:schemeClr val="bg1"/>
                </a:solidFill>
                <a:latin typeface="Monotype Corsiva" pitchFamily="66" charset="0"/>
              </a:rPr>
              <a:t>He aprendido que los héroes son las personas que hacen aquello de lo que están convencidos, a pesar de las consecuencias</a:t>
            </a:r>
            <a:endParaRPr lang="es-ES" sz="4000" b="1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5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23 DSCN907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28600"/>
            <a:ext cx="9144000" cy="6858000"/>
          </a:xfrm>
          <a:prstGeom prst="rect">
            <a:avLst/>
          </a:prstGeom>
          <a:noFill/>
        </p:spPr>
      </p:pic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4930775" y="0"/>
            <a:ext cx="410527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He aprendido que el dinero es un pésimo indicador del valor de algo o de alguien</a:t>
            </a:r>
            <a:endParaRPr lang="es-ES" sz="4000"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56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2" descr="24 DSCN842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179388" y="5699125"/>
            <a:ext cx="8964612" cy="115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500" b="1">
                <a:solidFill>
                  <a:schemeClr val="bg1"/>
                </a:solidFill>
                <a:latin typeface="Monotype Corsiva" pitchFamily="66" charset="0"/>
              </a:rPr>
              <a:t>He aprendido que en muchos momentos tengo el derecho de estar enojado, más no el derecho de ser cruel</a:t>
            </a:r>
            <a:endParaRPr lang="es-ES" sz="3500" b="1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8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25 DSCN189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7652" name="Text Box 4"/>
          <p:cNvSpPr txBox="1">
            <a:spLocks noChangeArrowheads="1"/>
          </p:cNvSpPr>
          <p:nvPr/>
        </p:nvSpPr>
        <p:spPr bwMode="auto">
          <a:xfrm>
            <a:off x="2987675" y="0"/>
            <a:ext cx="6156325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>
                <a:solidFill>
                  <a:schemeClr val="bg1"/>
                </a:solidFill>
                <a:latin typeface="Monotype Corsiva" pitchFamily="66" charset="0"/>
              </a:rPr>
              <a:t>He aprendido que el verdadero amor y la verdadera amistad, continúan creciendo a pesar de las distancias...</a:t>
            </a:r>
            <a:endParaRPr lang="es-ES" sz="4000" b="1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76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2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27 DSCN8459rogné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0" y="0"/>
            <a:ext cx="42672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>
                <a:solidFill>
                  <a:schemeClr val="bg1"/>
                </a:solidFill>
                <a:latin typeface="Monotype Corsiva" pitchFamily="66" charset="0"/>
              </a:rPr>
              <a:t>He aprendido que por más fuerte que sea mi duelo, el mundo no se detiene por mi dolor...</a:t>
            </a:r>
            <a:endParaRPr lang="es-ES" sz="4000" b="1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97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29 DSCN908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0" y="0"/>
            <a:ext cx="8316913" cy="240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80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He aprendido que mientras mis antecedentes y circunstancias pueden haber influenciado en lo que soy, yo soy el responsable de lo que llego      a ser...</a:t>
            </a:r>
            <a:endParaRPr lang="es-ES" sz="3800"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17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8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26 DSCN2483rogné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8676" name="Text Box 4"/>
          <p:cNvSpPr txBox="1">
            <a:spLocks noChangeArrowheads="1"/>
          </p:cNvSpPr>
          <p:nvPr/>
        </p:nvSpPr>
        <p:spPr bwMode="auto">
          <a:xfrm>
            <a:off x="0" y="0"/>
            <a:ext cx="4495800" cy="2530475"/>
          </a:xfrm>
          <a:prstGeom prst="rect">
            <a:avLst/>
          </a:prstGeom>
          <a:solidFill>
            <a:schemeClr val="bg1">
              <a:alpha val="60001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He aprendido que dos personas pueden mirar la misma cosa y ver algo totalmente diferente</a:t>
            </a:r>
            <a:endParaRPr lang="es-ES" sz="4000"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86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76" grpId="0" animBg="1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31 DSCN233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3796" name="Text Box 4"/>
          <p:cNvSpPr txBox="1">
            <a:spLocks noChangeArrowheads="1"/>
          </p:cNvSpPr>
          <p:nvPr/>
        </p:nvSpPr>
        <p:spPr bwMode="auto">
          <a:xfrm>
            <a:off x="0" y="4708525"/>
            <a:ext cx="9144000" cy="2149475"/>
          </a:xfrm>
          <a:prstGeom prst="rect">
            <a:avLst/>
          </a:prstGeom>
          <a:solidFill>
            <a:schemeClr val="bg1">
              <a:alpha val="60001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500" b="1">
                <a:latin typeface="Monotype Corsiva" pitchFamily="66" charset="0"/>
              </a:rPr>
              <a:t>He aprendido que sin importar las circunstancias, cuando soy honesto conmigo, llego más lejos en la vida...</a:t>
            </a:r>
            <a:endParaRPr lang="es-ES" sz="4500" b="1"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6" grpId="0" animBg="1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32 DSCN845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4820" name="Text Box 4"/>
          <p:cNvSpPr txBox="1">
            <a:spLocks noChangeArrowheads="1"/>
          </p:cNvSpPr>
          <p:nvPr/>
        </p:nvSpPr>
        <p:spPr bwMode="auto">
          <a:xfrm>
            <a:off x="2590800" y="333375"/>
            <a:ext cx="5638800" cy="2530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>
                <a:solidFill>
                  <a:schemeClr val="bg1"/>
                </a:solidFill>
                <a:latin typeface="Monotype Corsiva" pitchFamily="66" charset="0"/>
              </a:rPr>
              <a:t>He aprendido que muchas cosas pueden ser generadas por la mente; el truco es el autodominio</a:t>
            </a:r>
            <a:endParaRPr lang="es-ES" sz="4000" b="1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0" grpId="0" autoUpdateAnimBg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36 DSCN9772">
            <a:hlinkClick r:id="" action="ppaction://hlinkshowjump?jump=nextslide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7391400"/>
          </a:xfrm>
          <a:prstGeom prst="rect">
            <a:avLst/>
          </a:prstGeom>
          <a:noFill/>
        </p:spPr>
      </p:pic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3276600" y="4937125"/>
            <a:ext cx="56388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>
                <a:solidFill>
                  <a:schemeClr val="bg1"/>
                </a:solidFill>
                <a:latin typeface="Monotype Corsiva" pitchFamily="66" charset="0"/>
              </a:rPr>
              <a:t>He aprendido que tanto escribir como hablar, alivia los dolores emocionales</a:t>
            </a:r>
            <a:endParaRPr lang="es-ES" sz="4000" b="1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89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8" grpId="0" autoUpdateAnimBg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34 DSCN8916rogné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6868" name="Text Box 4"/>
          <p:cNvSpPr txBox="1">
            <a:spLocks noChangeArrowheads="1"/>
          </p:cNvSpPr>
          <p:nvPr/>
        </p:nvSpPr>
        <p:spPr bwMode="auto">
          <a:xfrm>
            <a:off x="2771775" y="0"/>
            <a:ext cx="3816350" cy="2530475"/>
          </a:xfrm>
          <a:prstGeom prst="rect">
            <a:avLst/>
          </a:prstGeom>
          <a:solidFill>
            <a:schemeClr val="bg1">
              <a:alpha val="60001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He aprendido que el paradigma en el que vivo no es la única opción que tengo...</a:t>
            </a:r>
            <a:endParaRPr lang="es-ES" sz="4000"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68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68" grpId="0" animBg="1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33 DSCN8638rogné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5844" name="Text Box 4"/>
          <p:cNvSpPr txBox="1">
            <a:spLocks noChangeArrowheads="1"/>
          </p:cNvSpPr>
          <p:nvPr/>
        </p:nvSpPr>
        <p:spPr bwMode="auto">
          <a:xfrm>
            <a:off x="179388" y="4724400"/>
            <a:ext cx="7632700" cy="192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 b="1">
                <a:solidFill>
                  <a:schemeClr val="bg1"/>
                </a:solidFill>
                <a:latin typeface="Monotype Corsiva" pitchFamily="66" charset="0"/>
              </a:rPr>
              <a:t>He aprendido que aunque la palabra amor pueda tener diferentes significados, pierde su valor cuando se utiliza con ligereza...</a:t>
            </a:r>
            <a:endParaRPr lang="es-ES" sz="4000" b="1">
              <a:solidFill>
                <a:schemeClr val="bg1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58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844" grpId="0" autoUpdateAnimBg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35 DSCN984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7892" name="Text Box 4"/>
          <p:cNvSpPr txBox="1">
            <a:spLocks noChangeArrowheads="1"/>
          </p:cNvSpPr>
          <p:nvPr/>
        </p:nvSpPr>
        <p:spPr bwMode="auto">
          <a:xfrm>
            <a:off x="3276600" y="5300663"/>
            <a:ext cx="5867400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4000"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He aprendido que sin duda alguna, seguiré aprendiendo...</a:t>
            </a:r>
            <a:endParaRPr lang="es-ES" sz="4000"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</a:endParaRPr>
          </a:p>
        </p:txBody>
      </p:sp>
      <p:sp>
        <p:nvSpPr>
          <p:cNvPr id="37893" name="Text Box 5"/>
          <p:cNvSpPr txBox="1">
            <a:spLocks noChangeArrowheads="1"/>
          </p:cNvSpPr>
          <p:nvPr/>
        </p:nvSpPr>
        <p:spPr bwMode="auto">
          <a:xfrm>
            <a:off x="5219700" y="4365625"/>
            <a:ext cx="2016125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s-ES_tradnl" sz="3500">
                <a:latin typeface="Monotype Corsiva" pitchFamily="66" charset="0"/>
              </a:rPr>
              <a:t>Piensalo…</a:t>
            </a:r>
            <a:endParaRPr lang="es-ES" sz="3500">
              <a:latin typeface="Monotype Corsiva" pitchFamily="66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" fill="hold"/>
                                        <p:tgtEl>
                                          <p:spTgt spid="378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2" grpId="0" autoUpdateAnimBg="0"/>
      <p:bldP spid="37893" grpId="0" autoUpdateAnimBg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p3345">
  <a:themeElements>
    <a:clrScheme name="Modèle par défaut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pp3345</Template>
  <TotalTime>6</TotalTime>
  <Words>509</Words>
  <Application>Microsoft PowerPoint</Application>
  <PresentationFormat>Presentación en pantalla (4:3)</PresentationFormat>
  <Paragraphs>76</Paragraphs>
  <Slides>28</Slides>
  <Notes>27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28</vt:i4>
      </vt:variant>
    </vt:vector>
  </HeadingPairs>
  <TitlesOfParts>
    <vt:vector size="34" baseType="lpstr">
      <vt:lpstr>Times New Roman</vt:lpstr>
      <vt:lpstr>Albertus Medium</vt:lpstr>
      <vt:lpstr>Tahoma</vt:lpstr>
      <vt:lpstr>Monotype Corsiva</vt:lpstr>
      <vt:lpstr>pp3345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B13012CF05D44384F9CBB453D41CFE26..</dc:creator>
  <cp:lastModifiedBy>B13012CF05D44384F9CBB453D41CFE26..</cp:lastModifiedBy>
  <cp:revision>1</cp:revision>
  <dcterms:created xsi:type="dcterms:W3CDTF">2019-07-08T17:59:55Z</dcterms:created>
  <dcterms:modified xsi:type="dcterms:W3CDTF">2019-07-08T18:06:16Z</dcterms:modified>
</cp:coreProperties>
</file>