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1" r:id="rId2"/>
  </p:sldMasterIdLst>
  <p:notesMasterIdLst>
    <p:notesMasterId r:id="rId3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FFF66"/>
    <a:srgbClr val="CCFF99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84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fld id="{9451698F-B7FC-4F96-A808-C97EC1B1B94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635088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Pr>
        <a:gradFill rotWithShape="0">
          <a:gsLst>
            <a:gs pos="0">
              <a:schemeClr val="bg2"/>
            </a:gs>
            <a:gs pos="50000">
              <a:schemeClr val="bg1"/>
            </a:gs>
            <a:gs pos="100000">
              <a:schemeClr val="bg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/>
          </p:cNvSpPr>
          <p:nvPr/>
        </p:nvSpPr>
        <p:spPr bwMode="hidden">
          <a:xfrm>
            <a:off x="2895600" y="0"/>
            <a:ext cx="3352800" cy="6856413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50000">
                <a:schemeClr val="bg1"/>
              </a:gs>
              <a:gs pos="100000">
                <a:schemeClr val="bg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 sz="2400"/>
          </a:p>
        </p:txBody>
      </p:sp>
      <p:grpSp>
        <p:nvGrpSpPr>
          <p:cNvPr id="35843" name="Group 3"/>
          <p:cNvGrpSpPr>
            <a:grpSpLocks/>
          </p:cNvGrpSpPr>
          <p:nvPr/>
        </p:nvGrpSpPr>
        <p:grpSpPr bwMode="auto">
          <a:xfrm>
            <a:off x="2133600" y="473075"/>
            <a:ext cx="4878388" cy="3490913"/>
            <a:chOff x="1344" y="298"/>
            <a:chExt cx="3073" cy="2199"/>
          </a:xfrm>
        </p:grpSpPr>
        <p:sp>
          <p:nvSpPr>
            <p:cNvPr id="35844" name="Freeform 4"/>
            <p:cNvSpPr>
              <a:spLocks/>
            </p:cNvSpPr>
            <p:nvPr/>
          </p:nvSpPr>
          <p:spPr bwMode="auto">
            <a:xfrm>
              <a:off x="1344" y="1035"/>
              <a:ext cx="1019" cy="907"/>
            </a:xfrm>
            <a:custGeom>
              <a:avLst/>
              <a:gdLst/>
              <a:ahLst/>
              <a:cxnLst>
                <a:cxn ang="0">
                  <a:pos x="0" y="566"/>
                </a:cxn>
                <a:cxn ang="0">
                  <a:pos x="0" y="906"/>
                </a:cxn>
                <a:cxn ang="0">
                  <a:pos x="1014" y="283"/>
                </a:cxn>
                <a:cxn ang="0">
                  <a:pos x="1018" y="307"/>
                </a:cxn>
                <a:cxn ang="0">
                  <a:pos x="869" y="0"/>
                </a:cxn>
                <a:cxn ang="0">
                  <a:pos x="0" y="566"/>
                </a:cxn>
              </a:cxnLst>
              <a:rect l="0" t="0" r="r" b="b"/>
              <a:pathLst>
                <a:path w="1019" h="907">
                  <a:moveTo>
                    <a:pt x="0" y="566"/>
                  </a:moveTo>
                  <a:lnTo>
                    <a:pt x="0" y="906"/>
                  </a:lnTo>
                  <a:lnTo>
                    <a:pt x="1014" y="283"/>
                  </a:lnTo>
                  <a:lnTo>
                    <a:pt x="1018" y="307"/>
                  </a:lnTo>
                  <a:lnTo>
                    <a:pt x="869" y="0"/>
                  </a:lnTo>
                  <a:lnTo>
                    <a:pt x="0" y="566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35845" name="Freeform 5"/>
            <p:cNvSpPr>
              <a:spLocks/>
            </p:cNvSpPr>
            <p:nvPr/>
          </p:nvSpPr>
          <p:spPr bwMode="auto">
            <a:xfrm>
              <a:off x="3398" y="1035"/>
              <a:ext cx="1019" cy="907"/>
            </a:xfrm>
            <a:custGeom>
              <a:avLst/>
              <a:gdLst/>
              <a:ahLst/>
              <a:cxnLst>
                <a:cxn ang="0">
                  <a:pos x="1018" y="566"/>
                </a:cxn>
                <a:cxn ang="0">
                  <a:pos x="1018" y="906"/>
                </a:cxn>
                <a:cxn ang="0">
                  <a:pos x="3" y="283"/>
                </a:cxn>
                <a:cxn ang="0">
                  <a:pos x="0" y="307"/>
                </a:cxn>
                <a:cxn ang="0">
                  <a:pos x="148" y="0"/>
                </a:cxn>
                <a:cxn ang="0">
                  <a:pos x="1018" y="566"/>
                </a:cxn>
              </a:cxnLst>
              <a:rect l="0" t="0" r="r" b="b"/>
              <a:pathLst>
                <a:path w="1019" h="907">
                  <a:moveTo>
                    <a:pt x="1018" y="566"/>
                  </a:moveTo>
                  <a:lnTo>
                    <a:pt x="1018" y="906"/>
                  </a:lnTo>
                  <a:lnTo>
                    <a:pt x="3" y="283"/>
                  </a:lnTo>
                  <a:lnTo>
                    <a:pt x="0" y="307"/>
                  </a:lnTo>
                  <a:lnTo>
                    <a:pt x="148" y="0"/>
                  </a:lnTo>
                  <a:lnTo>
                    <a:pt x="1018" y="566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ES"/>
            </a:p>
          </p:txBody>
        </p:sp>
        <p:grpSp>
          <p:nvGrpSpPr>
            <p:cNvPr id="35846" name="Group 6"/>
            <p:cNvGrpSpPr>
              <a:grpSpLocks/>
            </p:cNvGrpSpPr>
            <p:nvPr/>
          </p:nvGrpSpPr>
          <p:grpSpPr bwMode="auto">
            <a:xfrm>
              <a:off x="1571" y="298"/>
              <a:ext cx="2632" cy="2199"/>
              <a:chOff x="1571" y="298"/>
              <a:chExt cx="2632" cy="2199"/>
            </a:xfrm>
          </p:grpSpPr>
          <p:sp>
            <p:nvSpPr>
              <p:cNvPr id="35847" name="AutoShape 7" descr="Green marble"/>
              <p:cNvSpPr>
                <a:spLocks noChangeArrowheads="1"/>
              </p:cNvSpPr>
              <p:nvPr/>
            </p:nvSpPr>
            <p:spPr bwMode="auto">
              <a:xfrm rot="10800000" flipH="1">
                <a:off x="1571" y="298"/>
                <a:ext cx="2631" cy="2198"/>
              </a:xfrm>
              <a:prstGeom prst="triangle">
                <a:avLst>
                  <a:gd name="adj" fmla="val 49995"/>
                </a:avLst>
              </a:prstGeom>
              <a:blipFill dpi="0" rotWithShape="0">
                <a:blip r:embed="rId2" cstate="print"/>
                <a:srcRect/>
                <a:tile tx="0" ty="0" sx="100000" sy="100000" flip="none" algn="tl"/>
              </a:blipFill>
              <a:ln w="12700" cap="sq">
                <a:solidFill>
                  <a:srgbClr val="006633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5848" name="Freeform 8"/>
              <p:cNvSpPr>
                <a:spLocks/>
              </p:cNvSpPr>
              <p:nvPr/>
            </p:nvSpPr>
            <p:spPr bwMode="auto">
              <a:xfrm>
                <a:off x="1571" y="298"/>
                <a:ext cx="1316" cy="2199"/>
              </a:xfrm>
              <a:custGeom>
                <a:avLst/>
                <a:gdLst/>
                <a:ahLst/>
                <a:cxnLst>
                  <a:cxn ang="0">
                    <a:pos x="1315" y="2198"/>
                  </a:cxn>
                  <a:cxn ang="0">
                    <a:pos x="1315" y="1815"/>
                  </a:cxn>
                  <a:cxn ang="0">
                    <a:pos x="409" y="214"/>
                  </a:cxn>
                  <a:cxn ang="0">
                    <a:pos x="0" y="0"/>
                  </a:cxn>
                  <a:cxn ang="0">
                    <a:pos x="1315" y="2198"/>
                  </a:cxn>
                </a:cxnLst>
                <a:rect l="0" t="0" r="r" b="b"/>
                <a:pathLst>
                  <a:path w="1316" h="2199">
                    <a:moveTo>
                      <a:pt x="1315" y="2198"/>
                    </a:moveTo>
                    <a:lnTo>
                      <a:pt x="1315" y="1815"/>
                    </a:lnTo>
                    <a:lnTo>
                      <a:pt x="409" y="214"/>
                    </a:lnTo>
                    <a:lnTo>
                      <a:pt x="0" y="0"/>
                    </a:lnTo>
                    <a:lnTo>
                      <a:pt x="1315" y="2198"/>
                    </a:lnTo>
                  </a:path>
                </a:pathLst>
              </a:custGeom>
              <a:solidFill>
                <a:srgbClr val="002010">
                  <a:alpha val="50000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5849" name="Freeform 9"/>
              <p:cNvSpPr>
                <a:spLocks/>
              </p:cNvSpPr>
              <p:nvPr/>
            </p:nvSpPr>
            <p:spPr bwMode="auto">
              <a:xfrm>
                <a:off x="1571" y="298"/>
                <a:ext cx="2632" cy="2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09" y="216"/>
                  </a:cxn>
                  <a:cxn ang="0">
                    <a:pos x="2279" y="216"/>
                  </a:cxn>
                  <a:cxn ang="0">
                    <a:pos x="2631" y="0"/>
                  </a:cxn>
                  <a:cxn ang="0">
                    <a:pos x="0" y="0"/>
                  </a:cxn>
                </a:cxnLst>
                <a:rect l="0" t="0" r="r" b="b"/>
                <a:pathLst>
                  <a:path w="2632" h="217">
                    <a:moveTo>
                      <a:pt x="0" y="0"/>
                    </a:moveTo>
                    <a:lnTo>
                      <a:pt x="409" y="216"/>
                    </a:lnTo>
                    <a:lnTo>
                      <a:pt x="2279" y="216"/>
                    </a:lnTo>
                    <a:lnTo>
                      <a:pt x="2631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71BB96">
                  <a:alpha val="50000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5850" name="Freeform 10"/>
              <p:cNvSpPr>
                <a:spLocks/>
              </p:cNvSpPr>
              <p:nvPr/>
            </p:nvSpPr>
            <p:spPr bwMode="auto">
              <a:xfrm>
                <a:off x="2886" y="298"/>
                <a:ext cx="1317" cy="2199"/>
              </a:xfrm>
              <a:custGeom>
                <a:avLst/>
                <a:gdLst/>
                <a:ahLst/>
                <a:cxnLst>
                  <a:cxn ang="0">
                    <a:pos x="0" y="2198"/>
                  </a:cxn>
                  <a:cxn ang="0">
                    <a:pos x="0" y="1815"/>
                  </a:cxn>
                  <a:cxn ang="0">
                    <a:pos x="906" y="214"/>
                  </a:cxn>
                  <a:cxn ang="0">
                    <a:pos x="1316" y="0"/>
                  </a:cxn>
                  <a:cxn ang="0">
                    <a:pos x="0" y="2198"/>
                  </a:cxn>
                </a:cxnLst>
                <a:rect l="0" t="0" r="r" b="b"/>
                <a:pathLst>
                  <a:path w="1317" h="2199">
                    <a:moveTo>
                      <a:pt x="0" y="2198"/>
                    </a:moveTo>
                    <a:lnTo>
                      <a:pt x="0" y="1815"/>
                    </a:lnTo>
                    <a:lnTo>
                      <a:pt x="906" y="214"/>
                    </a:lnTo>
                    <a:lnTo>
                      <a:pt x="1316" y="0"/>
                    </a:lnTo>
                    <a:lnTo>
                      <a:pt x="0" y="2198"/>
                    </a:lnTo>
                  </a:path>
                </a:pathLst>
              </a:custGeom>
              <a:solidFill>
                <a:srgbClr val="006633">
                  <a:alpha val="50000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</p:grpSp>
        <p:sp>
          <p:nvSpPr>
            <p:cNvPr id="35851" name="Rectangle 11"/>
            <p:cNvSpPr>
              <a:spLocks noChangeArrowheads="1"/>
            </p:cNvSpPr>
            <p:nvPr/>
          </p:nvSpPr>
          <p:spPr bwMode="auto">
            <a:xfrm>
              <a:off x="1344" y="1631"/>
              <a:ext cx="3069" cy="31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folHlink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35852" name="Rectangle 1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38862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5853" name="Rectangle 1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5410200"/>
            <a:ext cx="6400800" cy="1295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35854" name="Rectangle 14"/>
          <p:cNvSpPr>
            <a:spLocks noGrp="1" noChangeArrowheads="1"/>
          </p:cNvSpPr>
          <p:nvPr>
            <p:ph type="dt" sz="quarter" idx="2"/>
          </p:nvPr>
        </p:nvSpPr>
        <p:spPr>
          <a:xfrm>
            <a:off x="685800" y="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3DC63528-4407-4968-A369-9B720B4552A3}" type="datetime1">
              <a:rPr lang="es-ES"/>
              <a:pPr/>
              <a:t>11/06/2014</a:t>
            </a:fld>
            <a:endParaRPr lang="es-ES"/>
          </a:p>
        </p:txBody>
      </p:sp>
      <p:sp>
        <p:nvSpPr>
          <p:cNvPr id="35855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5856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EBBC5E0B-A83A-4603-9E32-EB63E3D2B72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177957F-5FFB-4730-8F9D-54CC00F0299A}" type="datetime1">
              <a:rPr lang="es-ES"/>
              <a:pPr/>
              <a:t>11/06/2014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744FE1-A356-40A1-B3BF-CB19466282F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92EFB55-937B-4A52-BF31-76A80F21EA3A}" type="datetime1">
              <a:rPr lang="es-ES"/>
              <a:pPr/>
              <a:t>11/06/2014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1217EB-7665-4CD5-999E-E084C62A2E8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61988" y="19050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24388" y="19050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F47B35-2949-4DE6-8F12-A3494357ED6E}" type="datetime1">
              <a:rPr lang="es-ES"/>
              <a:pPr/>
              <a:t>11/06/2014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09DB2C-FC50-4A38-8F07-056BA291CFD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4DCF146-9B0E-4B38-8B36-D3C0035B2626}" type="datetime1">
              <a:rPr lang="es-ES"/>
              <a:pPr/>
              <a:t>11/06/2014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686644-F522-45A1-B531-5BDEC7849FA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8ACABA-B018-40B1-9260-857347BC7DB8}" type="datetime1">
              <a:rPr lang="es-ES"/>
              <a:pPr/>
              <a:t>11/06/2014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F19E69-7767-43A3-97D1-F791FB5855C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3269B0F-280D-41A0-B5A5-5C6EE6FFD8FA}" type="datetime1">
              <a:rPr lang="es-ES"/>
              <a:pPr/>
              <a:t>11/06/2014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52E006-6B16-45BF-9657-34BA97267AB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A289C59-D48E-4358-9475-AF694857FE33}" type="datetime1">
              <a:rPr lang="es-ES"/>
              <a:pPr/>
              <a:t>11/06/2014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1BF3F9-56C9-4846-BBF0-A18DCDDCD45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D270317-FB8E-4F82-8E36-4DF002AF3BBD}" type="datetime1">
              <a:rPr lang="es-ES"/>
              <a:pPr/>
              <a:t>11/06/2014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B448A4-1ED5-4EE8-A003-18B42EED6B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5F6CA7A-9356-4F22-A8C4-3032873CEB67}" type="datetime1">
              <a:rPr lang="es-ES"/>
              <a:pPr/>
              <a:t>11/06/2014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E98FC8-1B0E-4C52-8CE5-2EFE800C180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910388" y="228600"/>
            <a:ext cx="2081212" cy="57912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61988" y="228600"/>
            <a:ext cx="6096000" cy="57912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C6D7481-2D81-43B2-94FB-59446799AB01}" type="datetime1">
              <a:rPr lang="es-ES"/>
              <a:pPr/>
              <a:t>11/06/2014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44BAB4-0692-47B8-AD9B-2F17910DE2D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E884F5-462C-44FC-A3EC-EB97EF5327C4}" type="slidenum">
              <a:rPr lang="es-ES_tradnl" altLang="es-ES">
                <a:solidFill>
                  <a:srgbClr val="000000"/>
                </a:solidFill>
              </a:rPr>
              <a:pPr/>
              <a:t>‹Nº›</a:t>
            </a:fld>
            <a:endParaRPr lang="es-ES_tradnl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87133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hidden">
          <a:xfrm>
            <a:off x="0" y="0"/>
            <a:ext cx="1752600" cy="6856413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50000">
                <a:schemeClr val="bg1"/>
              </a:gs>
              <a:gs pos="100000">
                <a:schemeClr val="bg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 sz="2400"/>
          </a:p>
        </p:txBody>
      </p:sp>
      <p:grpSp>
        <p:nvGrpSpPr>
          <p:cNvPr id="34819" name="Group 3"/>
          <p:cNvGrpSpPr>
            <a:grpSpLocks/>
          </p:cNvGrpSpPr>
          <p:nvPr/>
        </p:nvGrpSpPr>
        <p:grpSpPr bwMode="auto">
          <a:xfrm>
            <a:off x="152400" y="374650"/>
            <a:ext cx="1525588" cy="1227138"/>
            <a:chOff x="96" y="236"/>
            <a:chExt cx="961" cy="773"/>
          </a:xfrm>
        </p:grpSpPr>
        <p:sp>
          <p:nvSpPr>
            <p:cNvPr id="34820" name="Freeform 4"/>
            <p:cNvSpPr>
              <a:spLocks/>
            </p:cNvSpPr>
            <p:nvPr/>
          </p:nvSpPr>
          <p:spPr bwMode="auto">
            <a:xfrm>
              <a:off x="738" y="495"/>
              <a:ext cx="319" cy="319"/>
            </a:xfrm>
            <a:custGeom>
              <a:avLst/>
              <a:gdLst/>
              <a:ahLst/>
              <a:cxnLst>
                <a:cxn ang="0">
                  <a:pos x="318" y="198"/>
                </a:cxn>
                <a:cxn ang="0">
                  <a:pos x="318" y="318"/>
                </a:cxn>
                <a:cxn ang="0">
                  <a:pos x="1" y="99"/>
                </a:cxn>
                <a:cxn ang="0">
                  <a:pos x="0" y="108"/>
                </a:cxn>
                <a:cxn ang="0">
                  <a:pos x="46" y="0"/>
                </a:cxn>
                <a:cxn ang="0">
                  <a:pos x="318" y="198"/>
                </a:cxn>
              </a:cxnLst>
              <a:rect l="0" t="0" r="r" b="b"/>
              <a:pathLst>
                <a:path w="319" h="319">
                  <a:moveTo>
                    <a:pt x="318" y="198"/>
                  </a:moveTo>
                  <a:lnTo>
                    <a:pt x="318" y="318"/>
                  </a:lnTo>
                  <a:lnTo>
                    <a:pt x="1" y="99"/>
                  </a:lnTo>
                  <a:lnTo>
                    <a:pt x="0" y="108"/>
                  </a:lnTo>
                  <a:lnTo>
                    <a:pt x="46" y="0"/>
                  </a:lnTo>
                  <a:lnTo>
                    <a:pt x="318" y="198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34821" name="Freeform 5"/>
            <p:cNvSpPr>
              <a:spLocks/>
            </p:cNvSpPr>
            <p:nvPr/>
          </p:nvSpPr>
          <p:spPr bwMode="auto">
            <a:xfrm>
              <a:off x="96" y="495"/>
              <a:ext cx="319" cy="319"/>
            </a:xfrm>
            <a:custGeom>
              <a:avLst/>
              <a:gdLst/>
              <a:ahLst/>
              <a:cxnLst>
                <a:cxn ang="0">
                  <a:pos x="0" y="198"/>
                </a:cxn>
                <a:cxn ang="0">
                  <a:pos x="0" y="318"/>
                </a:cxn>
                <a:cxn ang="0">
                  <a:pos x="316" y="99"/>
                </a:cxn>
                <a:cxn ang="0">
                  <a:pos x="318" y="108"/>
                </a:cxn>
                <a:cxn ang="0">
                  <a:pos x="271" y="0"/>
                </a:cxn>
                <a:cxn ang="0">
                  <a:pos x="0" y="198"/>
                </a:cxn>
              </a:cxnLst>
              <a:rect l="0" t="0" r="r" b="b"/>
              <a:pathLst>
                <a:path w="319" h="319">
                  <a:moveTo>
                    <a:pt x="0" y="198"/>
                  </a:moveTo>
                  <a:lnTo>
                    <a:pt x="0" y="318"/>
                  </a:lnTo>
                  <a:lnTo>
                    <a:pt x="316" y="99"/>
                  </a:lnTo>
                  <a:lnTo>
                    <a:pt x="318" y="108"/>
                  </a:lnTo>
                  <a:lnTo>
                    <a:pt x="271" y="0"/>
                  </a:lnTo>
                  <a:lnTo>
                    <a:pt x="0" y="198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ES"/>
            </a:p>
          </p:txBody>
        </p:sp>
        <p:grpSp>
          <p:nvGrpSpPr>
            <p:cNvPr id="34822" name="Group 6"/>
            <p:cNvGrpSpPr>
              <a:grpSpLocks/>
            </p:cNvGrpSpPr>
            <p:nvPr/>
          </p:nvGrpSpPr>
          <p:grpSpPr bwMode="auto">
            <a:xfrm>
              <a:off x="152" y="236"/>
              <a:ext cx="823" cy="773"/>
              <a:chOff x="152" y="236"/>
              <a:chExt cx="823" cy="773"/>
            </a:xfrm>
          </p:grpSpPr>
          <p:sp>
            <p:nvSpPr>
              <p:cNvPr id="34823" name="AutoShape 7" descr="Green marble"/>
              <p:cNvSpPr>
                <a:spLocks noChangeArrowheads="1"/>
              </p:cNvSpPr>
              <p:nvPr/>
            </p:nvSpPr>
            <p:spPr bwMode="auto">
              <a:xfrm rot="10800000" flipH="1">
                <a:off x="152" y="236"/>
                <a:ext cx="822" cy="772"/>
              </a:xfrm>
              <a:prstGeom prst="triangle">
                <a:avLst>
                  <a:gd name="adj" fmla="val 49995"/>
                </a:avLst>
              </a:prstGeom>
              <a:blipFill dpi="0" rotWithShape="0">
                <a:blip r:embed="rId13" cstate="print"/>
                <a:srcRect/>
                <a:tile tx="0" ty="0" sx="100000" sy="100000" flip="none" algn="tl"/>
              </a:blipFill>
              <a:ln w="12700" cap="sq">
                <a:solidFill>
                  <a:srgbClr val="006633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4824" name="Freeform 8"/>
              <p:cNvSpPr>
                <a:spLocks/>
              </p:cNvSpPr>
              <p:nvPr/>
            </p:nvSpPr>
            <p:spPr bwMode="auto">
              <a:xfrm>
                <a:off x="152" y="236"/>
                <a:ext cx="412" cy="773"/>
              </a:xfrm>
              <a:custGeom>
                <a:avLst/>
                <a:gdLst/>
                <a:ahLst/>
                <a:cxnLst>
                  <a:cxn ang="0">
                    <a:pos x="411" y="772"/>
                  </a:cxn>
                  <a:cxn ang="0">
                    <a:pos x="411" y="637"/>
                  </a:cxn>
                  <a:cxn ang="0">
                    <a:pos x="127" y="75"/>
                  </a:cxn>
                  <a:cxn ang="0">
                    <a:pos x="0" y="0"/>
                  </a:cxn>
                  <a:cxn ang="0">
                    <a:pos x="411" y="772"/>
                  </a:cxn>
                </a:cxnLst>
                <a:rect l="0" t="0" r="r" b="b"/>
                <a:pathLst>
                  <a:path w="412" h="773">
                    <a:moveTo>
                      <a:pt x="411" y="772"/>
                    </a:moveTo>
                    <a:lnTo>
                      <a:pt x="411" y="637"/>
                    </a:lnTo>
                    <a:lnTo>
                      <a:pt x="127" y="75"/>
                    </a:lnTo>
                    <a:lnTo>
                      <a:pt x="0" y="0"/>
                    </a:lnTo>
                    <a:lnTo>
                      <a:pt x="411" y="772"/>
                    </a:lnTo>
                  </a:path>
                </a:pathLst>
              </a:custGeom>
              <a:solidFill>
                <a:srgbClr val="002010">
                  <a:alpha val="50000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4825" name="Freeform 9"/>
              <p:cNvSpPr>
                <a:spLocks/>
              </p:cNvSpPr>
              <p:nvPr/>
            </p:nvSpPr>
            <p:spPr bwMode="auto">
              <a:xfrm>
                <a:off x="152" y="236"/>
                <a:ext cx="823" cy="7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27" y="76"/>
                  </a:cxn>
                  <a:cxn ang="0">
                    <a:pos x="712" y="76"/>
                  </a:cxn>
                  <a:cxn ang="0">
                    <a:pos x="822" y="0"/>
                  </a:cxn>
                  <a:cxn ang="0">
                    <a:pos x="0" y="0"/>
                  </a:cxn>
                </a:cxnLst>
                <a:rect l="0" t="0" r="r" b="b"/>
                <a:pathLst>
                  <a:path w="823" h="77">
                    <a:moveTo>
                      <a:pt x="0" y="0"/>
                    </a:moveTo>
                    <a:lnTo>
                      <a:pt x="127" y="76"/>
                    </a:lnTo>
                    <a:lnTo>
                      <a:pt x="712" y="76"/>
                    </a:lnTo>
                    <a:lnTo>
                      <a:pt x="822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71BB96">
                  <a:alpha val="50000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4826" name="Freeform 10"/>
              <p:cNvSpPr>
                <a:spLocks/>
              </p:cNvSpPr>
              <p:nvPr/>
            </p:nvSpPr>
            <p:spPr bwMode="auto">
              <a:xfrm>
                <a:off x="563" y="236"/>
                <a:ext cx="412" cy="773"/>
              </a:xfrm>
              <a:custGeom>
                <a:avLst/>
                <a:gdLst/>
                <a:ahLst/>
                <a:cxnLst>
                  <a:cxn ang="0">
                    <a:pos x="0" y="772"/>
                  </a:cxn>
                  <a:cxn ang="0">
                    <a:pos x="0" y="637"/>
                  </a:cxn>
                  <a:cxn ang="0">
                    <a:pos x="283" y="75"/>
                  </a:cxn>
                  <a:cxn ang="0">
                    <a:pos x="411" y="0"/>
                  </a:cxn>
                  <a:cxn ang="0">
                    <a:pos x="0" y="772"/>
                  </a:cxn>
                </a:cxnLst>
                <a:rect l="0" t="0" r="r" b="b"/>
                <a:pathLst>
                  <a:path w="412" h="773">
                    <a:moveTo>
                      <a:pt x="0" y="772"/>
                    </a:moveTo>
                    <a:lnTo>
                      <a:pt x="0" y="637"/>
                    </a:lnTo>
                    <a:lnTo>
                      <a:pt x="283" y="75"/>
                    </a:lnTo>
                    <a:lnTo>
                      <a:pt x="411" y="0"/>
                    </a:lnTo>
                    <a:lnTo>
                      <a:pt x="0" y="772"/>
                    </a:lnTo>
                  </a:path>
                </a:pathLst>
              </a:custGeom>
              <a:solidFill>
                <a:srgbClr val="006633">
                  <a:alpha val="50000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</p:grpSp>
        <p:sp>
          <p:nvSpPr>
            <p:cNvPr id="34827" name="Rectangle 11"/>
            <p:cNvSpPr>
              <a:spLocks noChangeArrowheads="1"/>
            </p:cNvSpPr>
            <p:nvPr/>
          </p:nvSpPr>
          <p:spPr bwMode="auto">
            <a:xfrm>
              <a:off x="96" y="704"/>
              <a:ext cx="959" cy="10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folHlink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34828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1905000" y="228600"/>
            <a:ext cx="70866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34829" name="Rectangle 1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61988" y="19050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4830" name="Rectangle 1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39921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kumimoji="0" sz="1400"/>
            </a:lvl1pPr>
          </a:lstStyle>
          <a:p>
            <a:fld id="{29314549-3C4E-4857-9C80-480BED4D48D8}" type="datetime1">
              <a:rPr lang="es-ES"/>
              <a:pPr/>
              <a:t>11/06/2014</a:t>
            </a:fld>
            <a:endParaRPr lang="es-ES"/>
          </a:p>
        </p:txBody>
      </p:sp>
      <p:sp>
        <p:nvSpPr>
          <p:cNvPr id="34831" name="Rectangle 1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99213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kumimoji="0" sz="1400"/>
            </a:lvl1pPr>
          </a:lstStyle>
          <a:p>
            <a:endParaRPr lang="es-ES"/>
          </a:p>
        </p:txBody>
      </p:sp>
      <p:sp>
        <p:nvSpPr>
          <p:cNvPr id="34832" name="Rectangle 1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9921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kumimoji="0" sz="1400"/>
            </a:lvl1pPr>
          </a:lstStyle>
          <a:p>
            <a:fld id="{59C35ED2-81DF-4EDF-A110-142DDDB994C5}" type="slidenum">
              <a:rPr lang="es-ES"/>
              <a:pPr/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/>
  <p:hf sldNum="0" hdr="0" ftr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90000"/>
        <a:buFont typeface="Wingdings" pitchFamily="2" charset="2"/>
        <a:buChar char="Ú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 smtClean="0"/>
              <a:t>Haga clic para modificar el estilo de texto del patrón</a:t>
            </a:r>
          </a:p>
          <a:p>
            <a:pPr lvl="1"/>
            <a:r>
              <a:rPr lang="es-ES_tradnl" altLang="es-ES" smtClean="0"/>
              <a:t>Segundo nivel</a:t>
            </a:r>
          </a:p>
          <a:p>
            <a:pPr lvl="2"/>
            <a:r>
              <a:rPr lang="es-ES_tradnl" altLang="es-ES" smtClean="0"/>
              <a:t>Tercer nivel</a:t>
            </a:r>
          </a:p>
          <a:p>
            <a:pPr lvl="3"/>
            <a:r>
              <a:rPr lang="es-ES_tradnl" altLang="es-ES" smtClean="0"/>
              <a:t>Cuarto nivel</a:t>
            </a:r>
          </a:p>
          <a:p>
            <a:pPr lvl="4"/>
            <a:r>
              <a:rPr lang="es-ES_tradnl" alt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kumimoji="0" lang="es-ES_tradnl" altLang="es-ES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kumimoji="0" lang="es-ES_tradnl" altLang="es-ES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8D1503B-1D8F-4278-89E7-4CAA9F60120A}" type="slidenum">
              <a:rPr kumimoji="0" lang="es-ES_tradnl" altLang="es-ES" smtClean="0">
                <a:solidFill>
                  <a:srgbClr val="000000"/>
                </a:solidFill>
                <a:latin typeface="Arial" charset="0"/>
              </a:rPr>
              <a:pPr/>
              <a:t>‹Nº›</a:t>
            </a:fld>
            <a:endParaRPr kumimoji="0" lang="es-ES_tradnl" altLang="es-ES"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/>
          <a:p>
            <a:fld id="{8D2CEF6F-D060-4A36-A371-AC58EEA81B93}" type="datetime1">
              <a:rPr lang="es-ES"/>
              <a:pPr/>
              <a:t>11/06/2014</a:t>
            </a:fld>
            <a:endParaRPr lang="es-ES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4373563"/>
            <a:ext cx="7772400" cy="1143000"/>
          </a:xfrm>
        </p:spPr>
        <p:txBody>
          <a:bodyPr/>
          <a:lstStyle/>
          <a:p>
            <a:pPr algn="ctr"/>
            <a:r>
              <a:rPr lang="es-ES" sz="11700" b="1" u="sng">
                <a:effectLst>
                  <a:outerShdw blurRad="38100" dist="38100" dir="2700000" algn="tl">
                    <a:srgbClr val="000000"/>
                  </a:outerShdw>
                </a:effectLst>
              </a:rPr>
              <a:t>APRENDÍ</a:t>
            </a:r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3419475" y="2659063"/>
            <a:ext cx="2536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  <a:latin typeface="Tiffany HvIt BT" pitchFamily="18" charset="0"/>
              </a:rPr>
              <a:t>Creaciones SAMA</a:t>
            </a:r>
          </a:p>
        </p:txBody>
      </p:sp>
    </p:spTree>
  </p:cSld>
  <p:clrMapOvr>
    <a:masterClrMapping/>
  </p:clrMapOvr>
  <p:transition spd="slow">
    <p:sndAc>
      <p:stSnd loop="1">
        <p:snd r:embed="rId2" name="Amiman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/>
          <a:p>
            <a:fld id="{38FEDC48-B6F0-4C5C-9A93-6FBA734B94A7}" type="datetime1">
              <a:rPr lang="es-ES"/>
              <a:pPr/>
              <a:t>11/06/2014</a:t>
            </a:fld>
            <a:endParaRPr lang="es-E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s-ES" sz="4000"/>
              <a:t>Asegúrate de leer todo de una vez hasta la última palabra y no te saltes ninguna frase.</a:t>
            </a: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3419475" y="2659063"/>
            <a:ext cx="2536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  <a:latin typeface="Tiffany HvIt BT" pitchFamily="18" charset="0"/>
              </a:rPr>
              <a:t>Creaciones SAMA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590BE-DDC5-4319-BD7E-1123A6B857CB}" type="datetime1">
              <a:rPr lang="es-ES"/>
              <a:pPr/>
              <a:t>11/06/2014</a:t>
            </a:fld>
            <a:endParaRPr lang="es-E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sz="4000"/>
              <a:t>He aprendido:</a:t>
            </a:r>
          </a:p>
          <a:p>
            <a:r>
              <a:rPr lang="es-ES" sz="4000"/>
              <a:t>que la vida es como un rollo de papel sanitario. Mientras más se acerca a su final, más rápido se va.</a:t>
            </a: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6607175" y="6491288"/>
            <a:ext cx="2536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  <a:latin typeface="Tiffany HvIt BT" pitchFamily="18" charset="0"/>
              </a:rPr>
              <a:t>Creaciones SAMA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B3F2E-14C1-4B53-B0DD-09DA0670A951}" type="datetime1">
              <a:rPr lang="es-ES"/>
              <a:pPr/>
              <a:t>11/06/2014</a:t>
            </a:fld>
            <a:endParaRPr lang="es-E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sz="4000"/>
              <a:t>He aprendido:</a:t>
            </a:r>
          </a:p>
          <a:p>
            <a:r>
              <a:rPr lang="es-ES" sz="4000"/>
              <a:t>que deberíamos de estar contentos de que Dios no nos concede todo lo que pedimos.</a:t>
            </a: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6607175" y="6491288"/>
            <a:ext cx="2536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  <a:latin typeface="Tiffany HvIt BT" pitchFamily="18" charset="0"/>
              </a:rPr>
              <a:t>Creaciones SAMA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13E9-2018-40FC-90B9-FD302EF2B68B}" type="datetime1">
              <a:rPr lang="es-ES"/>
              <a:pPr/>
              <a:t>11/06/2014</a:t>
            </a:fld>
            <a:endParaRPr lang="es-E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sz="4000"/>
              <a:t>He aprendido:</a:t>
            </a:r>
          </a:p>
          <a:p>
            <a:r>
              <a:rPr lang="es-ES" sz="4000"/>
              <a:t>que el dinero no te da categoría.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6607175" y="6491288"/>
            <a:ext cx="2536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  <a:latin typeface="Tiffany HvIt BT" pitchFamily="18" charset="0"/>
              </a:rPr>
              <a:t>Creaciones SAMA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10C73-82F7-43DF-B62C-8363C3486ED1}" type="datetime1">
              <a:rPr lang="es-ES"/>
              <a:pPr/>
              <a:t>11/06/2014</a:t>
            </a:fld>
            <a:endParaRPr lang="es-E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sz="4000"/>
              <a:t>He aprendido:</a:t>
            </a:r>
          </a:p>
          <a:p>
            <a:r>
              <a:rPr lang="es-ES" sz="4000"/>
              <a:t>que son las cosas pequeñas y cotidianas las que hacen la vida tan espectacular.</a:t>
            </a: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6607175" y="6491288"/>
            <a:ext cx="2536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  <a:latin typeface="Tiffany HvIt BT" pitchFamily="18" charset="0"/>
              </a:rPr>
              <a:t>Creaciones SAMA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8385C-9D13-4E4F-B203-C33E92934F9F}" type="datetime1">
              <a:rPr lang="es-ES"/>
              <a:pPr/>
              <a:t>11/06/2014</a:t>
            </a:fld>
            <a:endParaRPr lang="es-E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sz="4000"/>
              <a:t>He aprendido:</a:t>
            </a:r>
          </a:p>
          <a:p>
            <a:r>
              <a:rPr lang="es-ES" sz="4000"/>
              <a:t>que muy dentro de cada persona hay alguien que desea ser apreciado y amado.</a:t>
            </a: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6607175" y="6491288"/>
            <a:ext cx="2536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  <a:latin typeface="Tiffany HvIt BT" pitchFamily="18" charset="0"/>
              </a:rPr>
              <a:t>Creaciones SAMA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E44C8-0EE7-487F-A753-A193204A8915}" type="datetime1">
              <a:rPr lang="es-ES"/>
              <a:pPr/>
              <a:t>11/06/2014</a:t>
            </a:fld>
            <a:endParaRPr lang="es-E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sz="4000"/>
              <a:t>He aprendido:</a:t>
            </a:r>
          </a:p>
          <a:p>
            <a:r>
              <a:rPr lang="es-ES" sz="4000"/>
              <a:t>que Dios no lo hizo todo en un día. ¿Qué me hace pensar que yo si puedo?.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6607175" y="6491288"/>
            <a:ext cx="2536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  <a:latin typeface="Tiffany HvIt BT" pitchFamily="18" charset="0"/>
              </a:rPr>
              <a:t>Creaciones SAMA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B7992-0BB2-408C-BE6E-40A41AA34F84}" type="datetime1">
              <a:rPr lang="es-ES"/>
              <a:pPr/>
              <a:t>11/06/2014</a:t>
            </a:fld>
            <a:endParaRPr lang="es-E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sz="4000"/>
              <a:t>He aprendido:</a:t>
            </a:r>
          </a:p>
          <a:p>
            <a:r>
              <a:rPr lang="es-ES" sz="4000"/>
              <a:t>que el ignorar las cosas, no las cambia.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6607175" y="6491288"/>
            <a:ext cx="2536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  <a:latin typeface="Tiffany HvIt BT" pitchFamily="18" charset="0"/>
              </a:rPr>
              <a:t>Creaciones SAMA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A8A2-41F6-4BD8-AE13-65F01C77E5AF}" type="datetime1">
              <a:rPr lang="es-ES"/>
              <a:pPr/>
              <a:t>11/06/2014</a:t>
            </a:fld>
            <a:endParaRPr lang="es-E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sz="4000"/>
              <a:t>He aprendido:</a:t>
            </a:r>
          </a:p>
          <a:p>
            <a:r>
              <a:rPr lang="es-ES" sz="4000"/>
              <a:t>que cuando quieres desquitarte de alguien, solo permites que ese alguien continúe hiriéndote.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6607175" y="6491288"/>
            <a:ext cx="2536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  <a:latin typeface="Tiffany HvIt BT" pitchFamily="18" charset="0"/>
              </a:rPr>
              <a:t>Creaciones SAMA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AA17B-F4B9-41D5-B660-83428C8F8F90}" type="datetime1">
              <a:rPr lang="es-ES"/>
              <a:pPr/>
              <a:t>11/06/2014</a:t>
            </a:fld>
            <a:endParaRPr lang="es-E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sz="4000"/>
              <a:t>He aprendido:</a:t>
            </a:r>
          </a:p>
          <a:p>
            <a:r>
              <a:rPr lang="es-ES" sz="4000"/>
              <a:t>que es el amor y no el tiempo, lo que cura las heridas.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6607175" y="6491288"/>
            <a:ext cx="2536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  <a:latin typeface="Tiffany HvIt BT" pitchFamily="18" charset="0"/>
              </a:rPr>
              <a:t>Creaciones SAMA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67D-1593-403D-83CD-2782D094A02F}" type="datetime1">
              <a:rPr lang="es-ES"/>
              <a:pPr/>
              <a:t>11/06/2014</a:t>
            </a:fld>
            <a:endParaRPr lang="es-E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sz="4000"/>
              <a:t>He aprendido:</a:t>
            </a:r>
          </a:p>
          <a:p>
            <a:r>
              <a:rPr lang="es-ES" sz="4000"/>
              <a:t>que la mejor manera que existe de crecer, es rodearse de personas que sean más listas que yo.</a:t>
            </a: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6607175" y="6491288"/>
            <a:ext cx="2536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  <a:latin typeface="Tiffany HvIt BT" pitchFamily="18" charset="0"/>
              </a:rPr>
              <a:t>Creaciones SAMA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BF0FB-9018-4455-96A3-C8A846C46A6F}" type="datetime1">
              <a:rPr lang="es-ES"/>
              <a:pPr/>
              <a:t>11/06/2014</a:t>
            </a:fld>
            <a:endParaRPr lang="es-E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sz="4000"/>
              <a:t>He aprendido:</a:t>
            </a:r>
          </a:p>
          <a:p>
            <a:r>
              <a:rPr lang="es-ES" sz="4000"/>
              <a:t>que cualquier persona que conozcas, merece ser saludada con una sonrisa.</a:t>
            </a: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6607175" y="6491288"/>
            <a:ext cx="2536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  <a:latin typeface="Tiffany HvIt BT" pitchFamily="18" charset="0"/>
              </a:rPr>
              <a:t>Creaciones SAMA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01239-74EF-4AD3-ABB0-2433276640E7}" type="datetime1">
              <a:rPr lang="es-ES"/>
              <a:pPr/>
              <a:t>11/06/2014</a:t>
            </a:fld>
            <a:endParaRPr lang="es-E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sz="4000"/>
              <a:t>He aprendido:</a:t>
            </a:r>
          </a:p>
          <a:p>
            <a:r>
              <a:rPr lang="es-ES" sz="4000"/>
              <a:t>que no hay nada más dulce que dormir con bebés y sentir su respiración en tus mejillas.</a:t>
            </a: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6607175" y="6491288"/>
            <a:ext cx="2536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  <a:latin typeface="Tiffany HvIt BT" pitchFamily="18" charset="0"/>
              </a:rPr>
              <a:t>Creaciones SAMA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755D6-BC0E-4412-8EA9-CA347EFBD2E2}" type="datetime1">
              <a:rPr lang="es-ES"/>
              <a:pPr/>
              <a:t>11/06/2014</a:t>
            </a:fld>
            <a:endParaRPr lang="es-E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sz="4000"/>
              <a:t>He aprendido:</a:t>
            </a:r>
          </a:p>
          <a:p>
            <a:r>
              <a:rPr lang="es-ES" sz="4000"/>
              <a:t>que nadie es perfecto hasta que te enamoras de él.</a:t>
            </a: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6607175" y="6491288"/>
            <a:ext cx="2536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  <a:latin typeface="Tiffany HvIt BT" pitchFamily="18" charset="0"/>
              </a:rPr>
              <a:t>Creaciones SAMA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C35B2-5934-4FBA-8D9B-2B314CB4AEE5}" type="datetime1">
              <a:rPr lang="es-ES"/>
              <a:pPr/>
              <a:t>11/06/2014</a:t>
            </a:fld>
            <a:endParaRPr lang="es-E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sz="4000"/>
              <a:t>He aprendido:</a:t>
            </a:r>
          </a:p>
          <a:p>
            <a:r>
              <a:rPr lang="es-ES" sz="4000"/>
              <a:t>que la vida es dura, pero yo soy más duro.</a:t>
            </a: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6607175" y="6491288"/>
            <a:ext cx="2536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  <a:latin typeface="Tiffany HvIt BT" pitchFamily="18" charset="0"/>
              </a:rPr>
              <a:t>Creaciones SAMA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87A83-B895-4872-B9B0-0D41C4B77BF7}" type="datetime1">
              <a:rPr lang="es-ES"/>
              <a:pPr/>
              <a:t>11/06/2014</a:t>
            </a:fld>
            <a:endParaRPr lang="es-E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sz="4000"/>
              <a:t>He aprendido:</a:t>
            </a:r>
          </a:p>
          <a:p>
            <a:r>
              <a:rPr lang="es-ES" sz="4000"/>
              <a:t>que las oportunidades nunca se pierden, las que tú desperdicies, alguien las encontrará.</a:t>
            </a: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6607175" y="6491288"/>
            <a:ext cx="2536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  <a:latin typeface="Tiffany HvIt BT" pitchFamily="18" charset="0"/>
              </a:rPr>
              <a:t>Creaciones SAMA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7CB21-D4A4-4A4E-BAB8-D05B69F5C603}" type="datetime1">
              <a:rPr lang="es-ES"/>
              <a:pPr/>
              <a:t>11/06/2014</a:t>
            </a:fld>
            <a:endParaRPr lang="es-E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sz="4000"/>
              <a:t>He aprendido:</a:t>
            </a:r>
          </a:p>
          <a:p>
            <a:r>
              <a:rPr lang="es-ES" sz="4000"/>
              <a:t>que si albergas amargura, la felicidad buscará otro sitio para albergarse.</a:t>
            </a:r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6607175" y="6491288"/>
            <a:ext cx="2536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  <a:latin typeface="Tiffany HvIt BT" pitchFamily="18" charset="0"/>
              </a:rPr>
              <a:t>Creaciones SAMA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0F231-28F4-4156-B2FC-AFEE140CC0BB}" type="datetime1">
              <a:rPr lang="es-ES"/>
              <a:pPr/>
              <a:t>11/06/2014</a:t>
            </a:fld>
            <a:endParaRPr lang="es-E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sz="4000"/>
              <a:t>He aprendido:</a:t>
            </a:r>
          </a:p>
          <a:p>
            <a:r>
              <a:rPr lang="es-ES" sz="4000"/>
              <a:t>que me hubiera gustado decirle mucha veces a mi papá que lo amo, una vez más, antes de que muriera.</a:t>
            </a: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6607175" y="6491288"/>
            <a:ext cx="2536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  <a:latin typeface="Tiffany HvIt BT" pitchFamily="18" charset="0"/>
              </a:rPr>
              <a:t>Creaciones SAMA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91A10-B54A-4720-B41C-4717C2064895}" type="datetime1">
              <a:rPr lang="es-ES"/>
              <a:pPr/>
              <a:t>11/06/2014</a:t>
            </a:fld>
            <a:endParaRPr lang="es-E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sz="4000"/>
              <a:t>He aprendido:</a:t>
            </a:r>
          </a:p>
          <a:p>
            <a:r>
              <a:rPr lang="es-ES" sz="4000"/>
              <a:t>que uno debe mantener sus palabras suaves y tiernas, porque el día de mañana tendrá que comérselas.</a:t>
            </a:r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6607175" y="6491288"/>
            <a:ext cx="2536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  <a:latin typeface="Tiffany HvIt BT" pitchFamily="18" charset="0"/>
              </a:rPr>
              <a:t>Creaciones SAMA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33204-25AD-4C2B-AC84-3ABAA248F24E}" type="datetime1">
              <a:rPr lang="es-ES"/>
              <a:pPr/>
              <a:t>11/06/2014</a:t>
            </a:fld>
            <a:endParaRPr lang="es-E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sz="4000"/>
              <a:t>He aprendido:</a:t>
            </a:r>
          </a:p>
          <a:p>
            <a:r>
              <a:rPr lang="es-ES" sz="4000"/>
              <a:t>que una sonrisa es la forma más barata de mejorar tu apariencia.</a:t>
            </a:r>
          </a:p>
        </p:txBody>
      </p:sp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6607175" y="6491288"/>
            <a:ext cx="2536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  <a:latin typeface="Tiffany HvIt BT" pitchFamily="18" charset="0"/>
              </a:rPr>
              <a:t>Creaciones SAMA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183AF-D9B3-4BE2-B685-70D980B0C30D}" type="datetime1">
              <a:rPr lang="es-ES"/>
              <a:pPr/>
              <a:t>11/06/2014</a:t>
            </a:fld>
            <a:endParaRPr lang="es-E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sz="4000"/>
              <a:t>He aprendido:</a:t>
            </a:r>
          </a:p>
          <a:p>
            <a:r>
              <a:rPr lang="es-ES" sz="4000"/>
              <a:t>que no puedo escoger como me siento, pero sí como actuar al respecto.</a:t>
            </a:r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6607175" y="6491288"/>
            <a:ext cx="2536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  <a:latin typeface="Tiffany HvIt BT" pitchFamily="18" charset="0"/>
              </a:rPr>
              <a:t>Creaciones SAMA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323C5-C7E4-434C-85B6-F578B3643028}" type="datetime1">
              <a:rPr lang="es-ES"/>
              <a:pPr/>
              <a:t>11/06/2014</a:t>
            </a:fld>
            <a:endParaRPr lang="es-ES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sz="4000"/>
              <a:t>He aprendido:</a:t>
            </a:r>
          </a:p>
          <a:p>
            <a:r>
              <a:rPr lang="es-ES" sz="4000"/>
              <a:t>que cuando un bebé recién nacido te agarra un dedo con su mano, te ha agarrado para toda la vida.</a:t>
            </a:r>
          </a:p>
        </p:txBody>
      </p:sp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6607175" y="6491288"/>
            <a:ext cx="2536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  <a:latin typeface="Tiffany HvIt BT" pitchFamily="18" charset="0"/>
              </a:rPr>
              <a:t>Creaciones SAMA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9C79D-BD7E-4925-B7AA-B77B8C652F08}" type="datetime1">
              <a:rPr lang="es-ES"/>
              <a:pPr/>
              <a:t>11/06/2014</a:t>
            </a:fld>
            <a:endParaRPr lang="es-ES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sz="4000"/>
              <a:t>He aprendido:</a:t>
            </a:r>
          </a:p>
          <a:p>
            <a:r>
              <a:rPr lang="es-ES" sz="4000"/>
              <a:t>que todos quieren vivir en la cima de la montaña, pero toda la felicidad y crecimiento ocurren mientras estás escalándola.</a:t>
            </a:r>
          </a:p>
        </p:txBody>
      </p:sp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6607175" y="6491288"/>
            <a:ext cx="2536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  <a:latin typeface="Tiffany HvIt BT" pitchFamily="18" charset="0"/>
              </a:rPr>
              <a:t>Creaciones SAMA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26EC0-7C82-4127-B319-796FF32101A4}" type="datetime1">
              <a:rPr lang="es-ES"/>
              <a:pPr/>
              <a:t>11/06/2014</a:t>
            </a:fld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sz="4000"/>
              <a:t>He aprendido:</a:t>
            </a:r>
          </a:p>
          <a:p>
            <a:r>
              <a:rPr lang="es-ES" sz="4000"/>
              <a:t>que solo debes aconsejar en dos circunstancias, cuando te lo pidan y cuando la vida de alguien corra peligro.</a:t>
            </a:r>
          </a:p>
        </p:txBody>
      </p:sp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6607175" y="6491288"/>
            <a:ext cx="2536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  <a:latin typeface="Tiffany HvIt BT" pitchFamily="18" charset="0"/>
              </a:rPr>
              <a:t>Creaciones SAMA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B7968-C0F1-4C5B-90A7-1CE8F5257B88}" type="datetime1">
              <a:rPr lang="es-ES"/>
              <a:pPr/>
              <a:t>11/06/2014</a:t>
            </a:fld>
            <a:endParaRPr lang="es-ES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sz="4000"/>
              <a:t>He aprendido:</a:t>
            </a:r>
          </a:p>
          <a:p>
            <a:r>
              <a:rPr lang="es-ES" sz="4000"/>
              <a:t>que mientras menos tiempo tengo para trabajar, más cosas hago.</a:t>
            </a:r>
          </a:p>
        </p:txBody>
      </p:sp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6607175" y="6491288"/>
            <a:ext cx="2536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  <a:latin typeface="Tiffany HvIt BT" pitchFamily="18" charset="0"/>
              </a:rPr>
              <a:t>Creaciones SAMA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/>
          <a:p>
            <a:fld id="{9106DEC6-84B8-44B3-B63B-49F5DEE083C4}" type="datetime1">
              <a:rPr lang="es-ES"/>
              <a:pPr/>
              <a:t>11/06/2014</a:t>
            </a:fld>
            <a:endParaRPr lang="es-ES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85800" y="4446588"/>
            <a:ext cx="7772400" cy="1143000"/>
          </a:xfrm>
        </p:spPr>
        <p:txBody>
          <a:bodyPr/>
          <a:lstStyle/>
          <a:p>
            <a:pPr algn="ctr"/>
            <a:r>
              <a:rPr lang="es-ES" sz="4800"/>
              <a:t>A todos ustedes, asegúrense de leer todo desde el principio hasta el final.</a:t>
            </a:r>
          </a:p>
        </p:txBody>
      </p:sp>
      <p:sp>
        <p:nvSpPr>
          <p:cNvPr id="29703" name="Text Box 7"/>
          <p:cNvSpPr txBox="1">
            <a:spLocks noChangeArrowheads="1"/>
          </p:cNvSpPr>
          <p:nvPr/>
        </p:nvSpPr>
        <p:spPr bwMode="auto">
          <a:xfrm>
            <a:off x="3419475" y="2659063"/>
            <a:ext cx="2536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  <a:latin typeface="Tiffany HvIt BT" pitchFamily="18" charset="0"/>
              </a:rPr>
              <a:t>Creaciones SAMA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/>
          <a:p>
            <a:fld id="{91409A0E-E5DB-4783-9BC5-CF8896575C75}" type="datetime1">
              <a:rPr lang="es-ES"/>
              <a:pPr/>
              <a:t>11/06/2014</a:t>
            </a:fld>
            <a:endParaRPr lang="es-ES"/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ctrTitle"/>
          </p:nvPr>
        </p:nvSpPr>
        <p:spPr>
          <a:xfrm>
            <a:off x="395288" y="2636838"/>
            <a:ext cx="8497887" cy="1143000"/>
          </a:xfrm>
        </p:spPr>
        <p:txBody>
          <a:bodyPr/>
          <a:lstStyle/>
          <a:p>
            <a:pPr algn="ctr"/>
            <a:r>
              <a:rPr lang="es-ES" sz="5000" b="1" dirty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Tu amistad es única. Muéstrales tu aprecio a tus </a:t>
            </a:r>
            <a:r>
              <a:rPr lang="es-ES" sz="5000" b="1" dirty="0" err="1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amig@s</a:t>
            </a:r>
            <a:r>
              <a:rPr lang="es-ES" sz="5000" b="1" dirty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 Mándale el presente a todos los que consideres </a:t>
            </a:r>
            <a:r>
              <a:rPr lang="es-ES" sz="5000" b="1" dirty="0" err="1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amig@s</a:t>
            </a:r>
            <a:r>
              <a:rPr lang="es-ES" sz="5000" b="1" dirty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, aún si esto significa regresarla a quien te la envió. Si te la regresan, significa que tienes un círculo de </a:t>
            </a:r>
            <a:r>
              <a:rPr lang="es-ES" sz="5000" b="1" dirty="0" err="1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amig@s</a:t>
            </a:r>
            <a:r>
              <a:rPr lang="es-ES" sz="5000" b="1" dirty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</a:p>
        </p:txBody>
      </p:sp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6607175" y="6491288"/>
            <a:ext cx="2536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  <a:latin typeface="Tiffany HvIt BT" pitchFamily="18" charset="0"/>
              </a:rPr>
              <a:t>Creaciones SAMA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kumimoji="0" lang="es-ES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kumimoji="0" lang="es-ES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kumimoji="0" lang="es-ES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kumimoji="0" lang="es-ES" smtClean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es-ES_tradnl" altLang="es-ES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kumimoji="0" lang="es-ES" altLang="es-ES" smtClean="0">
              <a:solidFill>
                <a:srgbClr val="000000"/>
              </a:solidFill>
              <a:latin typeface="Arial" charset="0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es-ES_tradnl" altLang="es-ES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es-ES_tradnl" altLang="es-ES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es-ES_tradnl" altLang="es-ES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PRENDÍ">
  <a:themeElements>
    <a:clrScheme name="Business Plan 1">
      <a:dk1>
        <a:srgbClr val="000000"/>
      </a:dk1>
      <a:lt1>
        <a:srgbClr val="EAEAEA"/>
      </a:lt1>
      <a:dk2>
        <a:srgbClr val="00763B"/>
      </a:dk2>
      <a:lt2>
        <a:srgbClr val="FFFFCC"/>
      </a:lt2>
      <a:accent1>
        <a:srgbClr val="CC6600"/>
      </a:accent1>
      <a:accent2>
        <a:srgbClr val="FF9900"/>
      </a:accent2>
      <a:accent3>
        <a:srgbClr val="AABDAF"/>
      </a:accent3>
      <a:accent4>
        <a:srgbClr val="C8C8C8"/>
      </a:accent4>
      <a:accent5>
        <a:srgbClr val="E2B8AA"/>
      </a:accent5>
      <a:accent6>
        <a:srgbClr val="E78A00"/>
      </a:accent6>
      <a:hlink>
        <a:srgbClr val="CC3300"/>
      </a:hlink>
      <a:folHlink>
        <a:srgbClr val="71BB96"/>
      </a:folHlink>
    </a:clrScheme>
    <a:fontScheme name="Business Pla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s-E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s-E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Business Plan 1">
        <a:dk1>
          <a:srgbClr val="000000"/>
        </a:dk1>
        <a:lt1>
          <a:srgbClr val="EAEAEA"/>
        </a:lt1>
        <a:dk2>
          <a:srgbClr val="00763B"/>
        </a:dk2>
        <a:lt2>
          <a:srgbClr val="FFFFCC"/>
        </a:lt2>
        <a:accent1>
          <a:srgbClr val="CC6600"/>
        </a:accent1>
        <a:accent2>
          <a:srgbClr val="FF9900"/>
        </a:accent2>
        <a:accent3>
          <a:srgbClr val="AABDAF"/>
        </a:accent3>
        <a:accent4>
          <a:srgbClr val="C8C8C8"/>
        </a:accent4>
        <a:accent5>
          <a:srgbClr val="E2B8AA"/>
        </a:accent5>
        <a:accent6>
          <a:srgbClr val="E78A00"/>
        </a:accent6>
        <a:hlink>
          <a:srgbClr val="CC3300"/>
        </a:hlink>
        <a:folHlink>
          <a:srgbClr val="71BB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siness Plan 2">
        <a:dk1>
          <a:srgbClr val="000000"/>
        </a:dk1>
        <a:lt1>
          <a:srgbClr val="FFFFFF"/>
        </a:lt1>
        <a:dk2>
          <a:srgbClr val="006633"/>
        </a:dk2>
        <a:lt2>
          <a:srgbClr val="FFFFFF"/>
        </a:lt2>
        <a:accent1>
          <a:srgbClr val="009999"/>
        </a:accent1>
        <a:accent2>
          <a:srgbClr val="8263A2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755992"/>
        </a:accent6>
        <a:hlink>
          <a:srgbClr val="0665C6"/>
        </a:hlink>
        <a:folHlink>
          <a:srgbClr val="71BB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ss Plan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ss Plan 4">
        <a:dk1>
          <a:srgbClr val="271A0D"/>
        </a:dk1>
        <a:lt1>
          <a:srgbClr val="EAEAEA"/>
        </a:lt1>
        <a:dk2>
          <a:srgbClr val="996633"/>
        </a:dk2>
        <a:lt2>
          <a:srgbClr val="FFFFCC"/>
        </a:lt2>
        <a:accent1>
          <a:srgbClr val="CC6600"/>
        </a:accent1>
        <a:accent2>
          <a:srgbClr val="FF9900"/>
        </a:accent2>
        <a:accent3>
          <a:srgbClr val="CAB8AD"/>
        </a:accent3>
        <a:accent4>
          <a:srgbClr val="C8C8C8"/>
        </a:accent4>
        <a:accent5>
          <a:srgbClr val="E2B8AA"/>
        </a:accent5>
        <a:accent6>
          <a:srgbClr val="E78A00"/>
        </a:accent6>
        <a:hlink>
          <a:srgbClr val="CC3300"/>
        </a:hlink>
        <a:folHlink>
          <a:srgbClr val="CA956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siness Plan 5">
        <a:dk1>
          <a:srgbClr val="001428"/>
        </a:dk1>
        <a:lt1>
          <a:srgbClr val="DDDDDD"/>
        </a:lt1>
        <a:dk2>
          <a:srgbClr val="336699"/>
        </a:dk2>
        <a:lt2>
          <a:srgbClr val="CCFFCC"/>
        </a:lt2>
        <a:accent1>
          <a:srgbClr val="009999"/>
        </a:accent1>
        <a:accent2>
          <a:srgbClr val="8263A2"/>
        </a:accent2>
        <a:accent3>
          <a:srgbClr val="ADB8CA"/>
        </a:accent3>
        <a:accent4>
          <a:srgbClr val="BDBDBD"/>
        </a:accent4>
        <a:accent5>
          <a:srgbClr val="AACACA"/>
        </a:accent5>
        <a:accent6>
          <a:srgbClr val="755992"/>
        </a:accent6>
        <a:hlink>
          <a:srgbClr val="0665C6"/>
        </a:hlink>
        <a:folHlink>
          <a:srgbClr val="699BCD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APRENDÍ</Template>
  <TotalTime>2</TotalTime>
  <Words>684</Words>
  <Application>Microsoft Office PowerPoint</Application>
  <PresentationFormat>Presentación en pantalla (4:3)</PresentationFormat>
  <Paragraphs>136</Paragraphs>
  <Slides>29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1" baseType="lpstr">
      <vt:lpstr>APRENDÍ</vt:lpstr>
      <vt:lpstr>Diseño predeterminado</vt:lpstr>
      <vt:lpstr>APRENDÍ</vt:lpstr>
      <vt:lpstr>Asegúrate de leer todo de una vez hasta la última palabra y no te saltes ninguna frase.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A todos ustedes, asegúrense de leer todo desde el principio hasta el final.</vt:lpstr>
      <vt:lpstr>Tu amistad es única. Muéstrales tu aprecio a tus amig@s. Mándale el presente a todos los que consideres amig@s, aún si esto significa regresarla a quien te la envió. Si te la regresan, significa que tienes un círculo de amig@s.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APRENDÍ</dc:title>
  <dc:creator>jesús  Mota</dc:creator>
  <dc:description>Dios, los bendiga, hoy, mañana y siempre.</dc:description>
  <cp:lastModifiedBy>jesús  Mota</cp:lastModifiedBy>
  <cp:revision>1</cp:revision>
  <dcterms:created xsi:type="dcterms:W3CDTF">2014-06-11T17:10:40Z</dcterms:created>
  <dcterms:modified xsi:type="dcterms:W3CDTF">2014-06-11T17:13:24Z</dcterms:modified>
</cp:coreProperties>
</file>