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mp3" ContentType="audio/mpe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6" r:id="rId12"/>
  </p:sldIdLst>
  <p:sldSz cx="9144000" cy="5143500" type="screen16x9"/>
  <p:notesSz cx="6858000" cy="9144000"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90" y="-95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863D5-AE92-417A-BA45-322BA25754A6}" type="datetimeFigureOut">
              <a:rPr lang="es-PE" smtClean="0"/>
              <a:pPr/>
              <a:t>28/03/2021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A1D80-8555-4C65-B7E0-83415549481A}" type="slidenum">
              <a:rPr lang="es-PE" smtClean="0"/>
              <a:pPr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xmlns="" val="2766397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 advClick="0" advTm="26000">
        <p14:reveal/>
      </p:transition>
    </mc:Choice>
    <mc:Fallback>
      <p:transition spd="slow" advClick="0" advTm="2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863D5-AE92-417A-BA45-322BA25754A6}" type="datetimeFigureOut">
              <a:rPr lang="es-PE" smtClean="0"/>
              <a:pPr/>
              <a:t>28/03/2021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A1D80-8555-4C65-B7E0-83415549481A}" type="slidenum">
              <a:rPr lang="es-PE" smtClean="0"/>
              <a:pPr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xmlns="" val="2931894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 advClick="0" advTm="26000">
        <p14:reveal/>
      </p:transition>
    </mc:Choice>
    <mc:Fallback>
      <p:transition spd="slow" advClick="0" advTm="2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863D5-AE92-417A-BA45-322BA25754A6}" type="datetimeFigureOut">
              <a:rPr lang="es-PE" smtClean="0"/>
              <a:pPr/>
              <a:t>28/03/2021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A1D80-8555-4C65-B7E0-83415549481A}" type="slidenum">
              <a:rPr lang="es-PE" smtClean="0"/>
              <a:pPr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xmlns="" val="764436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 advClick="0" advTm="26000">
        <p14:reveal/>
      </p:transition>
    </mc:Choice>
    <mc:Fallback>
      <p:transition spd="slow" advClick="0" advTm="2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863D5-AE92-417A-BA45-322BA25754A6}" type="datetimeFigureOut">
              <a:rPr lang="es-PE" smtClean="0"/>
              <a:pPr/>
              <a:t>28/03/2021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A1D80-8555-4C65-B7E0-83415549481A}" type="slidenum">
              <a:rPr lang="es-PE" smtClean="0"/>
              <a:pPr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xmlns="" val="3658749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 advClick="0" advTm="26000">
        <p14:reveal/>
      </p:transition>
    </mc:Choice>
    <mc:Fallback>
      <p:transition spd="slow" advClick="0" advTm="2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863D5-AE92-417A-BA45-322BA25754A6}" type="datetimeFigureOut">
              <a:rPr lang="es-PE" smtClean="0"/>
              <a:pPr/>
              <a:t>28/03/2021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A1D80-8555-4C65-B7E0-83415549481A}" type="slidenum">
              <a:rPr lang="es-PE" smtClean="0"/>
              <a:pPr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xmlns="" val="1110586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 advClick="0" advTm="26000">
        <p14:reveal/>
      </p:transition>
    </mc:Choice>
    <mc:Fallback>
      <p:transition spd="slow" advClick="0" advTm="2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863D5-AE92-417A-BA45-322BA25754A6}" type="datetimeFigureOut">
              <a:rPr lang="es-PE" smtClean="0"/>
              <a:pPr/>
              <a:t>28/03/2021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A1D80-8555-4C65-B7E0-83415549481A}" type="slidenum">
              <a:rPr lang="es-PE" smtClean="0"/>
              <a:pPr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xmlns="" val="2773971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 advClick="0" advTm="26000">
        <p14:reveal/>
      </p:transition>
    </mc:Choice>
    <mc:Fallback>
      <p:transition spd="slow" advClick="0" advTm="2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863D5-AE92-417A-BA45-322BA25754A6}" type="datetimeFigureOut">
              <a:rPr lang="es-PE" smtClean="0"/>
              <a:pPr/>
              <a:t>28/03/2021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A1D80-8555-4C65-B7E0-83415549481A}" type="slidenum">
              <a:rPr lang="es-PE" smtClean="0"/>
              <a:pPr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xmlns="" val="422082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 advClick="0" advTm="26000">
        <p14:reveal/>
      </p:transition>
    </mc:Choice>
    <mc:Fallback>
      <p:transition spd="slow" advClick="0" advTm="2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863D5-AE92-417A-BA45-322BA25754A6}" type="datetimeFigureOut">
              <a:rPr lang="es-PE" smtClean="0"/>
              <a:pPr/>
              <a:t>28/03/2021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A1D80-8555-4C65-B7E0-83415549481A}" type="slidenum">
              <a:rPr lang="es-PE" smtClean="0"/>
              <a:pPr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xmlns="" val="3413383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 advClick="0" advTm="26000">
        <p14:reveal/>
      </p:transition>
    </mc:Choice>
    <mc:Fallback>
      <p:transition spd="slow" advClick="0" advTm="2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863D5-AE92-417A-BA45-322BA25754A6}" type="datetimeFigureOut">
              <a:rPr lang="es-PE" smtClean="0"/>
              <a:pPr/>
              <a:t>28/03/2021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A1D80-8555-4C65-B7E0-83415549481A}" type="slidenum">
              <a:rPr lang="es-PE" smtClean="0"/>
              <a:pPr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xmlns="" val="374723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 advClick="0" advTm="26000">
        <p14:reveal/>
      </p:transition>
    </mc:Choice>
    <mc:Fallback>
      <p:transition spd="slow" advClick="0" advTm="2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863D5-AE92-417A-BA45-322BA25754A6}" type="datetimeFigureOut">
              <a:rPr lang="es-PE" smtClean="0"/>
              <a:pPr/>
              <a:t>28/03/2021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A1D80-8555-4C65-B7E0-83415549481A}" type="slidenum">
              <a:rPr lang="es-PE" smtClean="0"/>
              <a:pPr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xmlns="" val="3465428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 advClick="0" advTm="26000">
        <p14:reveal/>
      </p:transition>
    </mc:Choice>
    <mc:Fallback>
      <p:transition spd="slow" advClick="0" advTm="2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863D5-AE92-417A-BA45-322BA25754A6}" type="datetimeFigureOut">
              <a:rPr lang="es-PE" smtClean="0"/>
              <a:pPr/>
              <a:t>28/03/2021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A1D80-8555-4C65-B7E0-83415549481A}" type="slidenum">
              <a:rPr lang="es-PE" smtClean="0"/>
              <a:pPr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xmlns="" val="2144924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 advClick="0" advTm="26000">
        <p14:reveal/>
      </p:transition>
    </mc:Choice>
    <mc:Fallback>
      <p:transition spd="slow" advClick="0" advTm="26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95885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1863D5-AE92-417A-BA45-322BA25754A6}" type="datetimeFigureOut">
              <a:rPr lang="es-PE" smtClean="0"/>
              <a:pPr/>
              <a:t>28/03/2021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CA1D80-8555-4C65-B7E0-83415549481A}" type="slidenum">
              <a:rPr lang="es-PE" smtClean="0"/>
              <a:pPr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xmlns="" val="15868942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3400" advClick="0" advTm="26000">
        <p14:reveal/>
      </p:transition>
    </mc:Choice>
    <mc:Fallback>
      <p:transition spd="slow" advClick="0" advTm="26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5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92750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257175" indent="-257175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fontAlgn="base">
        <a:spcBef>
          <a:spcPct val="20000"/>
        </a:spcBef>
        <a:spcAft>
          <a:spcPct val="0"/>
        </a:spcAft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fontAlgn="base">
        <a:spcBef>
          <a:spcPct val="20000"/>
        </a:spcBef>
        <a:spcAft>
          <a:spcPct val="0"/>
        </a:spcAft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fontAlgn="base">
        <a:spcBef>
          <a:spcPct val="20000"/>
        </a:spcBef>
        <a:spcAft>
          <a:spcPct val="0"/>
        </a:spcAft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fontAlgn="base">
        <a:spcBef>
          <a:spcPct val="20000"/>
        </a:spcBef>
        <a:spcAft>
          <a:spcPct val="0"/>
        </a:spcAft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media" Target="../media/media1.mp3"/><Relationship Id="rId3" Type="http://schemas.openxmlformats.org/officeDocument/2006/relationships/audio" Target="../media/audio1.wav"/><Relationship Id="rId7" Type="http://schemas.openxmlformats.org/officeDocument/2006/relationships/image" Target="../media/image3.jpeg"/><Relationship Id="rId2" Type="http://schemas.openxmlformats.org/officeDocument/2006/relationships/slideLayout" Target="../slideLayouts/slideLayout1.xml"/><Relationship Id="rId1" Type="http://schemas.openxmlformats.org/officeDocument/2006/relationships/video" Target="NULL" TargetMode="External"/><Relationship Id="rId6" Type="http://schemas.openxmlformats.org/officeDocument/2006/relationships/image" Target="../media/image2.jpeg"/><Relationship Id="rId5" Type="http://schemas.microsoft.com/office/2007/relationships/hdphoto" Target="../media/hdphoto1.wdp"/><Relationship Id="rId4" Type="http://schemas.openxmlformats.org/officeDocument/2006/relationships/image" Target="../media/image1.jpeg"/><Relationship Id="rId9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9.png"/><Relationship Id="rId10" Type="http://schemas.openxmlformats.org/officeDocument/2006/relationships/image" Target="../media/image2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>
              <a:extLst>
                <a:ext uri="{BEBA8EAE-BF5A-486C-A8C5-ECC9F3942E4B}">
                  <a14:imgProps xmlns:a14="http://schemas.microsoft.com/office/drawing/2010/main" xmlns="">
                    <a14:imgLayer r:embed="rId5">
                      <a14:imgEffect>
                        <a14:saturation sat="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0" y="-4417"/>
            <a:ext cx="9144000" cy="5143500"/>
          </a:xfrm>
          <a:prstGeom prst="rect">
            <a:avLst/>
          </a:prstGeom>
          <a:blipFill dpi="0" rotWithShape="1">
            <a:blip r:embed="rId6" cstate="print">
              <a:alphaModFix amt="60000"/>
            </a:blip>
            <a:srcRect/>
            <a:stretch>
              <a:fillRect/>
            </a:stretch>
          </a:blipFill>
          <a:ln>
            <a:noFill/>
          </a:ln>
          <a:effectLst>
            <a:softEdge rad="1016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2899404" y="-125466"/>
            <a:ext cx="3024336" cy="2664296"/>
          </a:xfrm>
          <a:prstGeom prst="rect">
            <a:avLst/>
          </a:prstGeom>
          <a:blipFill>
            <a:blip r:embed="rId7" cstate="print">
              <a:extLst>
                <a:ext uri="{BEBA8EAE-BF5A-486C-A8C5-ECC9F3942E4B}">
                  <a14:imgProps xmlns:a14="http://schemas.microsoft.com/office/drawing/2010/main" xmlns="">
                    <a14:imgLayer r:embed="rId5">
                      <a14:imgEffect>
                        <a14:saturation sat="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CuadroTexto"/>
          <p:cNvSpPr txBox="1"/>
          <p:nvPr/>
        </p:nvSpPr>
        <p:spPr>
          <a:xfrm>
            <a:off x="1943708" y="3651870"/>
            <a:ext cx="52565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4000" b="1" dirty="0" smtClean="0">
                <a:solidFill>
                  <a:srgbClr val="C00000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Mujer contra mujer</a:t>
            </a:r>
            <a:endParaRPr lang="es-PE" sz="4000" b="1" dirty="0">
              <a:solidFill>
                <a:srgbClr val="C00000"/>
              </a:solidFill>
              <a:effectLst>
                <a:glow rad="101600">
                  <a:schemeClr val="accent2">
                    <a:satMod val="175000"/>
                    <a:alpha val="40000"/>
                  </a:schemeClr>
                </a:glow>
              </a:effectLst>
              <a:latin typeface="AR BLANCA" panose="02000000000000000000" pitchFamily="2" charset="0"/>
            </a:endParaRPr>
          </a:p>
        </p:txBody>
      </p:sp>
      <p:pic>
        <p:nvPicPr>
          <p:cNvPr id="12" name="Mecano - Mujer Contra Mujer.mp3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8">
                  <p14:trim st="3472.4964"/>
                </p14:media>
              </p:ext>
            </p:extLst>
          </p:nvPr>
        </p:nvPicPr>
        <p:blipFill>
          <a:blip r:embed="rId9" cstate="print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40839117"/>
      </p:ext>
    </p:extLst>
  </p:cSld>
  <p:clrMapOvr>
    <a:masterClrMapping/>
  </p:clrMapOvr>
  <p:transition spd="med" advClick="0" advTm="26000">
    <p:fade/>
    <p:sndAc>
      <p:stSnd>
        <p:snd r:embed="rId3" name="Mecano   Mujer Contra Mujer (Videoclip)--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numSld="999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video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>
              <a:extLst>
                <a:ext uri="{BEBA8EAE-BF5A-486C-A8C5-ECC9F3942E4B}">
                  <a14:imgProps xmlns:a14="http://schemas.microsoft.com/office/drawing/2010/main" xmlns="">
                    <a14:imgLayer r:embed="rId3">
                      <a14:imgEffect>
                        <a14:saturation sat="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7671" y="0"/>
            <a:ext cx="9144000" cy="5143500"/>
          </a:xfrm>
          <a:prstGeom prst="rect">
            <a:avLst/>
          </a:prstGeom>
          <a:blipFill dpi="0" rotWithShape="1">
            <a:blip r:embed="rId4" cstate="print">
              <a:alphaModFix amt="42000"/>
            </a:blip>
            <a:srcRect/>
            <a:stretch>
              <a:fillRect/>
            </a:stretch>
          </a:blip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  <p:extLst>
      <p:ext uri="{BB962C8B-B14F-4D97-AF65-F5344CB8AC3E}">
        <p14:creationId xmlns:p14="http://schemas.microsoft.com/office/powerpoint/2010/main" xmlns="" val="1433763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 advTm="26000">
        <p:fade/>
      </p:transition>
    </mc:Choice>
    <mc:Fallback>
      <p:transition spd="med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>
              <a:extLst>
                <a:ext uri="{BEBA8EAE-BF5A-486C-A8C5-ECC9F3942E4B}">
                  <a14:imgProps xmlns:a14="http://schemas.microsoft.com/office/drawing/2010/main" xmlns="">
                    <a14:imgLayer r:embed="rId3">
                      <a14:imgEffect>
                        <a14:saturation sat="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7671" y="0"/>
            <a:ext cx="9144000" cy="5143500"/>
          </a:xfrm>
          <a:prstGeom prst="rect">
            <a:avLst/>
          </a:prstGeom>
          <a:blipFill dpi="0" rotWithShape="1">
            <a:blip r:embed="rId4" cstate="print">
              <a:alphaModFix amt="65000"/>
            </a:blip>
            <a:srcRect/>
            <a:stretch>
              <a:fillRect/>
            </a:stretch>
          </a:blip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  <p:extLst>
      <p:ext uri="{BB962C8B-B14F-4D97-AF65-F5344CB8AC3E}">
        <p14:creationId xmlns:p14="http://schemas.microsoft.com/office/powerpoint/2010/main" xmlns="" val="56813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 advTm="26000">
        <p:fade/>
      </p:transition>
    </mc:Choice>
    <mc:Fallback>
      <p:transition spd="med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>
              <a:extLst>
                <a:ext uri="{BEBA8EAE-BF5A-486C-A8C5-ECC9F3942E4B}">
                  <a14:imgProps xmlns:a14="http://schemas.microsoft.com/office/drawing/2010/main" xmlns="">
                    <a14:imgLayer r:embed="rId3">
                      <a14:imgEffect>
                        <a14:saturation sat="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7671" y="0"/>
            <a:ext cx="9144000" cy="5143500"/>
          </a:xfrm>
          <a:prstGeom prst="rect">
            <a:avLst/>
          </a:prstGeom>
          <a:blipFill dpi="0" rotWithShape="1">
            <a:blip r:embed="rId4" cstate="print">
              <a:alphaModFix amt="65000"/>
            </a:blip>
            <a:srcRect/>
            <a:stretch>
              <a:fillRect/>
            </a:stretch>
          </a:blip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" name="1 Rectángulo"/>
          <p:cNvSpPr/>
          <p:nvPr/>
        </p:nvSpPr>
        <p:spPr>
          <a:xfrm>
            <a:off x="3838335" y="843558"/>
            <a:ext cx="1724891" cy="2448272"/>
          </a:xfrm>
          <a:prstGeom prst="rect">
            <a:avLst/>
          </a:prstGeom>
          <a:blipFill dpi="0" rotWithShape="1">
            <a:blip r:embed="rId5" cstate="print">
              <a:alphaModFix amt="92000"/>
            </a:blip>
            <a:srcRect/>
            <a:stretch>
              <a:fillRect l="-58022" r="-125853"/>
            </a:stretch>
          </a:blip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  <p:extLst>
      <p:ext uri="{BB962C8B-B14F-4D97-AF65-F5344CB8AC3E}">
        <p14:creationId xmlns:p14="http://schemas.microsoft.com/office/powerpoint/2010/main" xmlns="" val="2558475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 advTm="30000">
        <p:fade/>
      </p:transition>
    </mc:Choice>
    <mc:Fallback>
      <p:transition spd="med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>
              <a:extLst>
                <a:ext uri="{BEBA8EAE-BF5A-486C-A8C5-ECC9F3942E4B}">
                  <a14:imgProps xmlns:a14="http://schemas.microsoft.com/office/drawing/2010/main" xmlns="">
                    <a14:imgLayer r:embed="rId3">
                      <a14:imgEffect>
                        <a14:saturation sat="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435935" y="1339702"/>
            <a:ext cx="8367823" cy="3338624"/>
          </a:xfrm>
          <a:prstGeom prst="rect">
            <a:avLst/>
          </a:prstGeom>
          <a:blipFill dpi="0" rotWithShape="1">
            <a:blip r:embed="rId4" cstate="print">
              <a:alphaModFix amt="78000"/>
            </a:blip>
            <a:srcRect/>
            <a:stretch>
              <a:fillRect l="-5301" t="-40127" r="-3974" b="-13933"/>
            </a:stretch>
          </a:blip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  <p:extLst>
      <p:ext uri="{BB962C8B-B14F-4D97-AF65-F5344CB8AC3E}">
        <p14:creationId xmlns:p14="http://schemas.microsoft.com/office/powerpoint/2010/main" xmlns="" val="46312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 advTm="26000">
        <p:fade/>
      </p:transition>
    </mc:Choice>
    <mc:Fallback>
      <p:transition spd="med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>
              <a:extLst>
                <a:ext uri="{BEBA8EAE-BF5A-486C-A8C5-ECC9F3942E4B}">
                  <a14:imgProps xmlns:a14="http://schemas.microsoft.com/office/drawing/2010/main" xmlns="">
                    <a14:imgLayer r:embed="rId3">
                      <a14:imgEffect>
                        <a14:saturation sat="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7671" y="0"/>
            <a:ext cx="9144000" cy="5143500"/>
          </a:xfrm>
          <a:prstGeom prst="rect">
            <a:avLst/>
          </a:prstGeom>
          <a:blipFill dpi="0" rotWithShape="1">
            <a:blip r:embed="rId4" cstate="print">
              <a:alphaModFix amt="65000"/>
            </a:blip>
            <a:srcRect/>
            <a:stretch>
              <a:fillRect/>
            </a:stretch>
          </a:blip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2483768" y="123478"/>
            <a:ext cx="4896544" cy="2448272"/>
          </a:xfrm>
          <a:prstGeom prst="rect">
            <a:avLst/>
          </a:prstGeom>
          <a:blipFill dpi="0" rotWithShape="1">
            <a:blip r:embed="rId5" cstate="print">
              <a:alphaModFix amt="85000"/>
            </a:blip>
            <a:srcRect/>
            <a:stretch>
              <a:fillRect/>
            </a:stretch>
          </a:blip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  <p:extLst>
      <p:ext uri="{BB962C8B-B14F-4D97-AF65-F5344CB8AC3E}">
        <p14:creationId xmlns:p14="http://schemas.microsoft.com/office/powerpoint/2010/main" xmlns="" val="1452975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 advTm="26000">
        <p:fade/>
      </p:transition>
    </mc:Choice>
    <mc:Fallback>
      <p:transition spd="med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>
              <a:extLst>
                <a:ext uri="{BEBA8EAE-BF5A-486C-A8C5-ECC9F3942E4B}">
                  <a14:imgProps xmlns:a14="http://schemas.microsoft.com/office/drawing/2010/main" xmlns="">
                    <a14:imgLayer r:embed="rId3">
                      <a14:imgEffect>
                        <a14:saturation sat="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7671" y="0"/>
            <a:ext cx="9144000" cy="5143500"/>
          </a:xfrm>
          <a:prstGeom prst="rect">
            <a:avLst/>
          </a:prstGeom>
          <a:blipFill dpi="0" rotWithShape="1">
            <a:blip r:embed="rId4" cstate="print">
              <a:alphaModFix amt="65000"/>
            </a:blip>
            <a:srcRect/>
            <a:stretch>
              <a:fillRect/>
            </a:stretch>
          </a:blip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  <p:extLst>
      <p:ext uri="{BB962C8B-B14F-4D97-AF65-F5344CB8AC3E}">
        <p14:creationId xmlns:p14="http://schemas.microsoft.com/office/powerpoint/2010/main" xmlns="" val="3907928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 advTm="26000">
        <p:fade/>
      </p:transition>
    </mc:Choice>
    <mc:Fallback>
      <p:transition spd="med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>
              <a:extLst>
                <a:ext uri="{BEBA8EAE-BF5A-486C-A8C5-ECC9F3942E4B}">
                  <a14:imgProps xmlns:a14="http://schemas.microsoft.com/office/drawing/2010/main" xmlns="">
                    <a14:imgLayer r:embed="rId3">
                      <a14:imgEffect>
                        <a14:saturation sat="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7671" y="0"/>
            <a:ext cx="9144000" cy="5143500"/>
          </a:xfrm>
          <a:prstGeom prst="rect">
            <a:avLst/>
          </a:prstGeom>
          <a:blipFill dpi="0" rotWithShape="1">
            <a:blip r:embed="rId4" cstate="print">
              <a:alphaModFix amt="65000"/>
            </a:blip>
            <a:srcRect/>
            <a:stretch>
              <a:fillRect/>
            </a:stretch>
          </a:blip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251520" y="123478"/>
            <a:ext cx="2647544" cy="2448272"/>
          </a:xfrm>
          <a:prstGeom prst="rect">
            <a:avLst/>
          </a:prstGeom>
          <a:blipFill dpi="0" rotWithShape="1">
            <a:blip r:embed="rId5" cstate="print">
              <a:alphaModFix amt="85000"/>
            </a:blip>
            <a:srcRect/>
            <a:stretch>
              <a:fillRect l="-1" r="-84946"/>
            </a:stretch>
          </a:blip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  <p:extLst>
      <p:ext uri="{BB962C8B-B14F-4D97-AF65-F5344CB8AC3E}">
        <p14:creationId xmlns:p14="http://schemas.microsoft.com/office/powerpoint/2010/main" xmlns="" val="2697375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 advTm="26000">
        <p:fade/>
      </p:transition>
    </mc:Choice>
    <mc:Fallback>
      <p:transition spd="med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>
              <a:extLst>
                <a:ext uri="{BEBA8EAE-BF5A-486C-A8C5-ECC9F3942E4B}">
                  <a14:imgProps xmlns:a14="http://schemas.microsoft.com/office/drawing/2010/main" xmlns="">
                    <a14:imgLayer r:embed="rId3">
                      <a14:imgEffect>
                        <a14:saturation sat="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7671" y="0"/>
            <a:ext cx="9144000" cy="5143500"/>
          </a:xfrm>
          <a:prstGeom prst="rect">
            <a:avLst/>
          </a:prstGeom>
          <a:blipFill dpi="0" rotWithShape="1">
            <a:blip r:embed="rId4" cstate="print">
              <a:alphaModFix amt="65000"/>
            </a:blip>
            <a:srcRect/>
            <a:stretch>
              <a:fillRect/>
            </a:stretch>
          </a:blip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CuadroTexto"/>
          <p:cNvSpPr txBox="1"/>
          <p:nvPr/>
        </p:nvSpPr>
        <p:spPr>
          <a:xfrm>
            <a:off x="1943708" y="3651870"/>
            <a:ext cx="52565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4000" b="1" dirty="0" smtClean="0">
                <a:solidFill>
                  <a:schemeClr val="bg1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Mujer contra mujer</a:t>
            </a:r>
            <a:endParaRPr lang="es-PE" sz="4000" b="1" dirty="0">
              <a:solidFill>
                <a:schemeClr val="bg1"/>
              </a:solidFill>
              <a:effectLst>
                <a:glow rad="101600">
                  <a:schemeClr val="accent2">
                    <a:satMod val="175000"/>
                    <a:alpha val="40000"/>
                  </a:schemeClr>
                </a:glow>
              </a:effectLst>
              <a:latin typeface="AR BLANCA" panose="02000000000000000000" pitchFamily="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51520" y="123478"/>
            <a:ext cx="2616371" cy="2448272"/>
          </a:xfrm>
          <a:prstGeom prst="rect">
            <a:avLst/>
          </a:prstGeom>
          <a:blipFill dpi="0" rotWithShape="1">
            <a:blip r:embed="rId5" cstate="print">
              <a:alphaModFix amt="85000"/>
            </a:blip>
            <a:srcRect/>
            <a:stretch>
              <a:fillRect r="-87150"/>
            </a:stretch>
          </a:blip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  <p:extLst>
      <p:ext uri="{BB962C8B-B14F-4D97-AF65-F5344CB8AC3E}">
        <p14:creationId xmlns:p14="http://schemas.microsoft.com/office/powerpoint/2010/main" xmlns="" val="1683867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 advTm="38000">
        <p:fade/>
      </p:transition>
    </mc:Choice>
    <mc:Fallback>
      <p:transition spd="med" advClick="0" advTm="3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143000" y="1200150"/>
            <a:ext cx="6858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z="135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143000" y="1371600"/>
            <a:ext cx="6858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sz="135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28900" y="0"/>
            <a:ext cx="36576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143000" y="1428750"/>
            <a:ext cx="6858000" cy="1800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45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altLang="es-ES" sz="36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altLang="es-ES" sz="36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33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altLang="es-ES" sz="33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33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ES" sz="33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000250" y="3543300"/>
            <a:ext cx="2000250" cy="1442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sz="1350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ES" sz="1350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sz="1350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72100" y="3143250"/>
            <a:ext cx="177165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71950" y="3657600"/>
            <a:ext cx="9144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22885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62890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02895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42900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</Words>
  <Application>Microsoft Office PowerPoint</Application>
  <PresentationFormat>Presentación en pantalla (16:9)</PresentationFormat>
  <Paragraphs>4</Paragraphs>
  <Slides>10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12</cp:revision>
  <dcterms:created xsi:type="dcterms:W3CDTF">2017-11-07T15:35:42Z</dcterms:created>
  <dcterms:modified xsi:type="dcterms:W3CDTF">2021-03-28T19:48:51Z</dcterms:modified>
</cp:coreProperties>
</file>